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61" r:id="rId2"/>
    <p:sldId id="259" r:id="rId3"/>
    <p:sldId id="262" r:id="rId4"/>
    <p:sldId id="266" r:id="rId5"/>
    <p:sldId id="264" r:id="rId6"/>
    <p:sldId id="274" r:id="rId7"/>
    <p:sldId id="295" r:id="rId8"/>
    <p:sldId id="275" r:id="rId9"/>
    <p:sldId id="276" r:id="rId10"/>
    <p:sldId id="277" r:id="rId11"/>
    <p:sldId id="265" r:id="rId12"/>
    <p:sldId id="278" r:id="rId13"/>
    <p:sldId id="292" r:id="rId14"/>
    <p:sldId id="294" r:id="rId15"/>
    <p:sldId id="293" r:id="rId16"/>
    <p:sldId id="296" r:id="rId17"/>
    <p:sldId id="297" r:id="rId18"/>
    <p:sldId id="298" r:id="rId19"/>
    <p:sldId id="299" r:id="rId20"/>
    <p:sldId id="267" r:id="rId21"/>
    <p:sldId id="279" r:id="rId22"/>
    <p:sldId id="303" r:id="rId23"/>
    <p:sldId id="290" r:id="rId24"/>
    <p:sldId id="291" r:id="rId25"/>
    <p:sldId id="300" r:id="rId26"/>
    <p:sldId id="301" r:id="rId27"/>
    <p:sldId id="302" r:id="rId28"/>
    <p:sldId id="287" r:id="rId29"/>
    <p:sldId id="304" r:id="rId30"/>
    <p:sldId id="305" r:id="rId31"/>
    <p:sldId id="310" r:id="rId32"/>
    <p:sldId id="306" r:id="rId33"/>
    <p:sldId id="307" r:id="rId34"/>
    <p:sldId id="308" r:id="rId35"/>
    <p:sldId id="309" r:id="rId36"/>
    <p:sldId id="311" r:id="rId37"/>
    <p:sldId id="280" r:id="rId38"/>
    <p:sldId id="268" r:id="rId39"/>
    <p:sldId id="281" r:id="rId40"/>
    <p:sldId id="269" r:id="rId41"/>
    <p:sldId id="270" r:id="rId42"/>
    <p:sldId id="282" r:id="rId43"/>
    <p:sldId id="271" r:id="rId44"/>
    <p:sldId id="283" r:id="rId45"/>
    <p:sldId id="272" r:id="rId46"/>
    <p:sldId id="284" r:id="rId47"/>
    <p:sldId id="27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262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  <p14:sldId id="296"/>
            <p14:sldId id="297"/>
            <p14:sldId id="298"/>
            <p14:sldId id="299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0"/>
            <p14:sldId id="301"/>
            <p14:sldId id="302"/>
            <p14:sldId id="287"/>
            <p14:sldId id="304"/>
            <p14:sldId id="305"/>
            <p14:sldId id="310"/>
            <p14:sldId id="306"/>
            <p14:sldId id="307"/>
            <p14:sldId id="308"/>
            <p14:sldId id="309"/>
            <p14:sldId id="311"/>
          </p14:sldIdLst>
        </p14:section>
        <p14:section name="Hardware" id="{F068708E-46AD-41A8-8F9E-16F561820CE7}">
          <p14:sldIdLst>
            <p14:sldId id="280"/>
            <p14:sldId id="268"/>
          </p14:sldIdLst>
        </p14:section>
        <p14:section name="Software" id="{11677ED2-E9B9-4867-9F14-C5D61A396351}">
          <p14:sldIdLst>
            <p14:sldId id="281"/>
            <p14:sldId id="269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FFF00"/>
    <a:srgbClr val="FEF368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B364-1E2C-4CEA-90A9-CCFC6AD5B83C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D1FF8-CE24-40E4-B46A-B0ADAC0A63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6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60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756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67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38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48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47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58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628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569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E494-5160-4C21-A388-A39D23888AC0}" type="datetimeFigureOut">
              <a:rPr lang="ca-ES" smtClean="0"/>
              <a:t>8/6/2024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412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weggg/Inver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311002" y="2767568"/>
            <a:ext cx="7569995" cy="955457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353616" y="3975596"/>
            <a:ext cx="11484770" cy="955459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7727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4833408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62292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17683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56907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805920" y="2767280"/>
            <a:ext cx="3091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3389312" y="2767280"/>
            <a:ext cx="11842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405311" y="2767280"/>
            <a:ext cx="3668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905221" y="2767280"/>
            <a:ext cx="3480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805920" y="2767280"/>
            <a:ext cx="10580159" cy="1323439"/>
            <a:chOff x="662517" y="2767280"/>
            <a:chExt cx="10580159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Keep</a:t>
              </a:r>
              <a:endParaRPr lang="es-ES" sz="8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It</a:t>
              </a:r>
              <a:endParaRPr lang="es-ES" sz="8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/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8" y="2767280"/>
              <a:ext cx="348085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Stupid</a:t>
              </a:r>
              <a:r>
                <a:rPr lang="es-ES" sz="80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Modelo en V</a:t>
            </a:r>
          </a:p>
        </p:txBody>
      </p:sp>
    </p:spTree>
    <p:extLst>
      <p:ext uri="{BB962C8B-B14F-4D97-AF65-F5344CB8AC3E}">
        <p14:creationId xmlns:p14="http://schemas.microsoft.com/office/powerpoint/2010/main" val="353951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8388E2-559B-7A9C-F487-24BD8FD4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00" y="1676020"/>
            <a:ext cx="7158000" cy="35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46041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4FA4-BE78-2F03-A97A-7200044FE343}"/>
              </a:ext>
            </a:extLst>
          </p:cNvPr>
          <p:cNvSpPr txBox="1"/>
          <p:nvPr/>
        </p:nvSpPr>
        <p:spPr>
          <a:xfrm>
            <a:off x="3040856" y="4090719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u="sng" dirty="0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s-ES" sz="2800" u="sng" dirty="0" err="1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dweggg</a:t>
            </a:r>
            <a:r>
              <a:rPr lang="es-ES" sz="2800" u="sng" dirty="0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sz="2800" u="sng" dirty="0" err="1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Inverter</a:t>
            </a:r>
            <a:endParaRPr lang="es-ES" sz="2800" u="sng" dirty="0">
              <a:solidFill>
                <a:schemeClr val="accent2">
                  <a:lumMod val="40000"/>
                  <a:lumOff val="60000"/>
                </a:schemeClr>
              </a:solidFill>
              <a:uFill>
                <a:solidFill>
                  <a:schemeClr val="bg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1056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846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284982"/>
            <a:ext cx="7623176" cy="4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355308" y="1340520"/>
            <a:ext cx="5464289" cy="4176958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4" y="1928812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AEA291A-3E24-83DA-4809-FEE9A6E58BAC}"/>
              </a:ext>
            </a:extLst>
          </p:cNvPr>
          <p:cNvGrpSpPr/>
          <p:nvPr/>
        </p:nvGrpSpPr>
        <p:grpSpPr>
          <a:xfrm>
            <a:off x="1783415" y="1316163"/>
            <a:ext cx="8625169" cy="4225673"/>
            <a:chOff x="1783415" y="1701071"/>
            <a:chExt cx="8625169" cy="4225673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948166" y="1701071"/>
              <a:ext cx="5661476" cy="3666444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2365734" y="2006503"/>
              <a:ext cx="6988045" cy="305569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948166" y="1701071"/>
              <a:ext cx="5661476" cy="3666444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2365734" y="2006503"/>
              <a:ext cx="6988045" cy="305569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948166" y="2006618"/>
              <a:ext cx="5823294" cy="3055351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5503222" y="5672946"/>
              <a:ext cx="805863" cy="253798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6335652" y="5739952"/>
              <a:ext cx="128994" cy="133553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783415" y="3118434"/>
              <a:ext cx="212085" cy="935112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809582" y="2886008"/>
              <a:ext cx="182705" cy="22908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38248D58-7901-ED38-E109-F38806FF2FEE}"/>
                </a:ext>
              </a:extLst>
            </p:cNvPr>
            <p:cNvSpPr/>
            <p:nvPr/>
          </p:nvSpPr>
          <p:spPr>
            <a:xfrm flipV="1">
              <a:off x="9353778" y="2220799"/>
              <a:ext cx="1054806" cy="1175029"/>
            </a:xfrm>
            <a:custGeom>
              <a:avLst/>
              <a:gdLst>
                <a:gd name="connsiteX0" fmla="*/ 53 w 455557"/>
                <a:gd name="connsiteY0" fmla="*/ 140 h 507480"/>
                <a:gd name="connsiteX1" fmla="*/ 455610 w 455557"/>
                <a:gd name="connsiteY1" fmla="*/ 140 h 507480"/>
                <a:gd name="connsiteX2" fmla="*/ 455610 w 455557"/>
                <a:gd name="connsiteY2" fmla="*/ 507621 h 507480"/>
                <a:gd name="connsiteX3" fmla="*/ 53 w 455557"/>
                <a:gd name="connsiteY3" fmla="*/ 507621 h 50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57" h="507480">
                  <a:moveTo>
                    <a:pt x="53" y="140"/>
                  </a:moveTo>
                  <a:lnTo>
                    <a:pt x="455610" y="140"/>
                  </a:lnTo>
                  <a:lnTo>
                    <a:pt x="455610" y="507621"/>
                  </a:lnTo>
                  <a:lnTo>
                    <a:pt x="53" y="507621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569FEE6-1428-E831-A6C8-6884ECAA8422}"/>
                </a:ext>
              </a:extLst>
            </p:cNvPr>
            <p:cNvSpPr/>
            <p:nvPr/>
          </p:nvSpPr>
          <p:spPr>
            <a:xfrm flipV="1">
              <a:off x="9452932" y="2455553"/>
              <a:ext cx="497966" cy="29371"/>
            </a:xfrm>
            <a:custGeom>
              <a:avLst/>
              <a:gdLst>
                <a:gd name="connsiteX0" fmla="*/ 232 w 215065"/>
                <a:gd name="connsiteY0" fmla="*/ 142 h 12685"/>
                <a:gd name="connsiteX1" fmla="*/ 215297 w 215065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42"/>
                  </a:moveTo>
                  <a:lnTo>
                    <a:pt x="215297" y="142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E2C098D-325B-39B0-0642-7361221CF1CB}"/>
                </a:ext>
              </a:extLst>
            </p:cNvPr>
            <p:cNvSpPr/>
            <p:nvPr/>
          </p:nvSpPr>
          <p:spPr>
            <a:xfrm>
              <a:off x="10029216" y="2337112"/>
              <a:ext cx="77122" cy="195970"/>
            </a:xfrm>
            <a:custGeom>
              <a:avLst/>
              <a:gdLst>
                <a:gd name="connsiteX0" fmla="*/ 32370 w 33308"/>
                <a:gd name="connsiteY0" fmla="*/ 4704 h 84637"/>
                <a:gd name="connsiteX1" fmla="*/ 27810 w 33308"/>
                <a:gd name="connsiteY1" fmla="*/ 145 h 84637"/>
                <a:gd name="connsiteX2" fmla="*/ 21069 w 33308"/>
                <a:gd name="connsiteY2" fmla="*/ 6884 h 84637"/>
                <a:gd name="connsiteX3" fmla="*/ 25827 w 33308"/>
                <a:gd name="connsiteY3" fmla="*/ 11443 h 84637"/>
                <a:gd name="connsiteX4" fmla="*/ 32370 w 33308"/>
                <a:gd name="connsiteY4" fmla="*/ 4704 h 84637"/>
                <a:gd name="connsiteX5" fmla="*/ 22853 w 33308"/>
                <a:gd name="connsiteY5" fmla="*/ 52077 h 84637"/>
                <a:gd name="connsiteX6" fmla="*/ 25629 w 33308"/>
                <a:gd name="connsiteY6" fmla="*/ 44743 h 84637"/>
                <a:gd name="connsiteX7" fmla="*/ 27215 w 33308"/>
                <a:gd name="connsiteY7" fmla="*/ 38004 h 84637"/>
                <a:gd name="connsiteX8" fmla="*/ 16905 w 33308"/>
                <a:gd name="connsiteY8" fmla="*/ 27696 h 84637"/>
                <a:gd name="connsiteX9" fmla="*/ 251 w 33308"/>
                <a:gd name="connsiteY9" fmla="*/ 47122 h 84637"/>
                <a:gd name="connsiteX10" fmla="*/ 1837 w 33308"/>
                <a:gd name="connsiteY10" fmla="*/ 48311 h 84637"/>
                <a:gd name="connsiteX11" fmla="*/ 3820 w 33308"/>
                <a:gd name="connsiteY11" fmla="*/ 46130 h 84637"/>
                <a:gd name="connsiteX12" fmla="*/ 16509 w 33308"/>
                <a:gd name="connsiteY12" fmla="*/ 30471 h 84637"/>
                <a:gd name="connsiteX13" fmla="*/ 19681 w 33308"/>
                <a:gd name="connsiteY13" fmla="*/ 34634 h 84637"/>
                <a:gd name="connsiteX14" fmla="*/ 18293 w 33308"/>
                <a:gd name="connsiteY14" fmla="*/ 41175 h 84637"/>
                <a:gd name="connsiteX15" fmla="*/ 9570 w 33308"/>
                <a:gd name="connsiteY15" fmla="*/ 64366 h 84637"/>
                <a:gd name="connsiteX16" fmla="*/ 6794 w 33308"/>
                <a:gd name="connsiteY16" fmla="*/ 74475 h 84637"/>
                <a:gd name="connsiteX17" fmla="*/ 17104 w 33308"/>
                <a:gd name="connsiteY17" fmla="*/ 84782 h 84637"/>
                <a:gd name="connsiteX18" fmla="*/ 33559 w 33308"/>
                <a:gd name="connsiteY18" fmla="*/ 65357 h 84637"/>
                <a:gd name="connsiteX19" fmla="*/ 31973 w 33308"/>
                <a:gd name="connsiteY19" fmla="*/ 64168 h 84637"/>
                <a:gd name="connsiteX20" fmla="*/ 30189 w 33308"/>
                <a:gd name="connsiteY20" fmla="*/ 66348 h 84637"/>
                <a:gd name="connsiteX21" fmla="*/ 17302 w 33308"/>
                <a:gd name="connsiteY21" fmla="*/ 82007 h 84637"/>
                <a:gd name="connsiteX22" fmla="*/ 14328 w 33308"/>
                <a:gd name="connsiteY22" fmla="*/ 77845 h 84637"/>
                <a:gd name="connsiteX23" fmla="*/ 17897 w 33308"/>
                <a:gd name="connsiteY23" fmla="*/ 65357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04"/>
                  </a:moveTo>
                  <a:cubicBezTo>
                    <a:pt x="32370" y="2127"/>
                    <a:pt x="30585" y="145"/>
                    <a:pt x="27810" y="145"/>
                  </a:cubicBezTo>
                  <a:cubicBezTo>
                    <a:pt x="24439" y="145"/>
                    <a:pt x="21069" y="3514"/>
                    <a:pt x="21069" y="6884"/>
                  </a:cubicBezTo>
                  <a:cubicBezTo>
                    <a:pt x="21069" y="9262"/>
                    <a:pt x="22655" y="11443"/>
                    <a:pt x="25827" y="11443"/>
                  </a:cubicBezTo>
                  <a:cubicBezTo>
                    <a:pt x="28603" y="11443"/>
                    <a:pt x="32370" y="8470"/>
                    <a:pt x="32370" y="4704"/>
                  </a:cubicBezTo>
                  <a:close/>
                  <a:moveTo>
                    <a:pt x="22853" y="52077"/>
                  </a:moveTo>
                  <a:cubicBezTo>
                    <a:pt x="24439" y="48311"/>
                    <a:pt x="24439" y="48113"/>
                    <a:pt x="25629" y="44743"/>
                  </a:cubicBezTo>
                  <a:cubicBezTo>
                    <a:pt x="26620" y="42166"/>
                    <a:pt x="27215" y="40382"/>
                    <a:pt x="27215" y="38004"/>
                  </a:cubicBezTo>
                  <a:cubicBezTo>
                    <a:pt x="27215" y="32454"/>
                    <a:pt x="23250" y="27696"/>
                    <a:pt x="16905" y="27696"/>
                  </a:cubicBezTo>
                  <a:cubicBezTo>
                    <a:pt x="5208" y="27696"/>
                    <a:pt x="251" y="45932"/>
                    <a:pt x="251" y="47122"/>
                  </a:cubicBezTo>
                  <a:cubicBezTo>
                    <a:pt x="251" y="48311"/>
                    <a:pt x="1639" y="48311"/>
                    <a:pt x="1837" y="48311"/>
                  </a:cubicBezTo>
                  <a:cubicBezTo>
                    <a:pt x="3027" y="48311"/>
                    <a:pt x="3225" y="48113"/>
                    <a:pt x="3820" y="46130"/>
                  </a:cubicBezTo>
                  <a:cubicBezTo>
                    <a:pt x="7191" y="34238"/>
                    <a:pt x="12345" y="30471"/>
                    <a:pt x="16509" y="30471"/>
                  </a:cubicBezTo>
                  <a:cubicBezTo>
                    <a:pt x="17500" y="30471"/>
                    <a:pt x="19681" y="30471"/>
                    <a:pt x="19681" y="34634"/>
                  </a:cubicBezTo>
                  <a:cubicBezTo>
                    <a:pt x="19681" y="37211"/>
                    <a:pt x="18888" y="39788"/>
                    <a:pt x="18293" y="41175"/>
                  </a:cubicBezTo>
                  <a:cubicBezTo>
                    <a:pt x="17302" y="44347"/>
                    <a:pt x="11751" y="59014"/>
                    <a:pt x="9570" y="64366"/>
                  </a:cubicBezTo>
                  <a:cubicBezTo>
                    <a:pt x="8380" y="67736"/>
                    <a:pt x="6794" y="71898"/>
                    <a:pt x="6794" y="74475"/>
                  </a:cubicBezTo>
                  <a:cubicBezTo>
                    <a:pt x="6794" y="80422"/>
                    <a:pt x="10958" y="84782"/>
                    <a:pt x="17104" y="84782"/>
                  </a:cubicBezTo>
                  <a:cubicBezTo>
                    <a:pt x="28999" y="84782"/>
                    <a:pt x="33559" y="66547"/>
                    <a:pt x="33559" y="65357"/>
                  </a:cubicBezTo>
                  <a:cubicBezTo>
                    <a:pt x="33559" y="64168"/>
                    <a:pt x="32370" y="64168"/>
                    <a:pt x="31973" y="64168"/>
                  </a:cubicBezTo>
                  <a:cubicBezTo>
                    <a:pt x="30784" y="64168"/>
                    <a:pt x="30784" y="64564"/>
                    <a:pt x="30189" y="66348"/>
                  </a:cubicBezTo>
                  <a:cubicBezTo>
                    <a:pt x="27810" y="74277"/>
                    <a:pt x="23845" y="82007"/>
                    <a:pt x="17302" y="82007"/>
                  </a:cubicBezTo>
                  <a:cubicBezTo>
                    <a:pt x="15121" y="82007"/>
                    <a:pt x="14328" y="80818"/>
                    <a:pt x="14328" y="77845"/>
                  </a:cubicBezTo>
                  <a:cubicBezTo>
                    <a:pt x="14328" y="74673"/>
                    <a:pt x="15121" y="72890"/>
                    <a:pt x="17897" y="65357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555846A-E4DE-47C4-C958-E512BC1F8D0E}"/>
                </a:ext>
              </a:extLst>
            </p:cNvPr>
            <p:cNvSpPr/>
            <p:nvPr/>
          </p:nvSpPr>
          <p:spPr>
            <a:xfrm>
              <a:off x="10133846" y="2483655"/>
              <a:ext cx="104205" cy="91790"/>
            </a:xfrm>
            <a:custGeom>
              <a:avLst/>
              <a:gdLst>
                <a:gd name="connsiteX0" fmla="*/ 32175 w 45005"/>
                <a:gd name="connsiteY0" fmla="*/ 5300 h 39643"/>
                <a:gd name="connsiteX1" fmla="*/ 23055 w 45005"/>
                <a:gd name="connsiteY1" fmla="*/ 146 h 39643"/>
                <a:gd name="connsiteX2" fmla="*/ 255 w 45005"/>
                <a:gd name="connsiteY2" fmla="*/ 25319 h 39643"/>
                <a:gd name="connsiteX3" fmla="*/ 13538 w 45005"/>
                <a:gd name="connsiteY3" fmla="*/ 39789 h 39643"/>
                <a:gd name="connsiteX4" fmla="*/ 26227 w 45005"/>
                <a:gd name="connsiteY4" fmla="*/ 33644 h 39643"/>
                <a:gd name="connsiteX5" fmla="*/ 35149 w 45005"/>
                <a:gd name="connsiteY5" fmla="*/ 39789 h 39643"/>
                <a:gd name="connsiteX6" fmla="*/ 42286 w 45005"/>
                <a:gd name="connsiteY6" fmla="*/ 35230 h 39643"/>
                <a:gd name="connsiteX7" fmla="*/ 45260 w 45005"/>
                <a:gd name="connsiteY7" fmla="*/ 26310 h 39643"/>
                <a:gd name="connsiteX8" fmla="*/ 43872 w 45005"/>
                <a:gd name="connsiteY8" fmla="*/ 25319 h 39643"/>
                <a:gd name="connsiteX9" fmla="*/ 41890 w 45005"/>
                <a:gd name="connsiteY9" fmla="*/ 27896 h 39643"/>
                <a:gd name="connsiteX10" fmla="*/ 35545 w 45005"/>
                <a:gd name="connsiteY10" fmla="*/ 37411 h 39643"/>
                <a:gd name="connsiteX11" fmla="*/ 32572 w 45005"/>
                <a:gd name="connsiteY11" fmla="*/ 33050 h 39643"/>
                <a:gd name="connsiteX12" fmla="*/ 33959 w 45005"/>
                <a:gd name="connsiteY12" fmla="*/ 26112 h 39643"/>
                <a:gd name="connsiteX13" fmla="*/ 35744 w 45005"/>
                <a:gd name="connsiteY13" fmla="*/ 18184 h 39643"/>
                <a:gd name="connsiteX14" fmla="*/ 37528 w 45005"/>
                <a:gd name="connsiteY14" fmla="*/ 11444 h 39643"/>
                <a:gd name="connsiteX15" fmla="*/ 39114 w 45005"/>
                <a:gd name="connsiteY15" fmla="*/ 4507 h 39643"/>
                <a:gd name="connsiteX16" fmla="*/ 36140 w 45005"/>
                <a:gd name="connsiteY16" fmla="*/ 1732 h 39643"/>
                <a:gd name="connsiteX17" fmla="*/ 32175 w 45005"/>
                <a:gd name="connsiteY17" fmla="*/ 5300 h 39643"/>
                <a:gd name="connsiteX18" fmla="*/ 26425 w 45005"/>
                <a:gd name="connsiteY18" fmla="*/ 27896 h 39643"/>
                <a:gd name="connsiteX19" fmla="*/ 22064 w 45005"/>
                <a:gd name="connsiteY19" fmla="*/ 33843 h 39643"/>
                <a:gd name="connsiteX20" fmla="*/ 13935 w 45005"/>
                <a:gd name="connsiteY20" fmla="*/ 37411 h 39643"/>
                <a:gd name="connsiteX21" fmla="*/ 7392 w 45005"/>
                <a:gd name="connsiteY21" fmla="*/ 28887 h 39643"/>
                <a:gd name="connsiteX22" fmla="*/ 11952 w 45005"/>
                <a:gd name="connsiteY22" fmla="*/ 10850 h 39643"/>
                <a:gd name="connsiteX23" fmla="*/ 23055 w 45005"/>
                <a:gd name="connsiteY23" fmla="*/ 2525 h 39643"/>
                <a:gd name="connsiteX24" fmla="*/ 30985 w 45005"/>
                <a:gd name="connsiteY24" fmla="*/ 10255 h 39643"/>
                <a:gd name="connsiteX25" fmla="*/ 30589 w 45005"/>
                <a:gd name="connsiteY25" fmla="*/ 1144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005" h="39643">
                  <a:moveTo>
                    <a:pt x="32175" y="5300"/>
                  </a:moveTo>
                  <a:cubicBezTo>
                    <a:pt x="30192" y="2326"/>
                    <a:pt x="27218" y="146"/>
                    <a:pt x="23055" y="146"/>
                  </a:cubicBezTo>
                  <a:cubicBezTo>
                    <a:pt x="11754" y="146"/>
                    <a:pt x="255" y="12435"/>
                    <a:pt x="255" y="25319"/>
                  </a:cubicBezTo>
                  <a:cubicBezTo>
                    <a:pt x="255" y="33843"/>
                    <a:pt x="6004" y="39789"/>
                    <a:pt x="13538" y="39789"/>
                  </a:cubicBezTo>
                  <a:cubicBezTo>
                    <a:pt x="18297" y="39789"/>
                    <a:pt x="22658" y="37212"/>
                    <a:pt x="26227" y="33644"/>
                  </a:cubicBezTo>
                  <a:cubicBezTo>
                    <a:pt x="27813" y="38996"/>
                    <a:pt x="32968" y="39789"/>
                    <a:pt x="35149" y="39789"/>
                  </a:cubicBezTo>
                  <a:cubicBezTo>
                    <a:pt x="38321" y="39789"/>
                    <a:pt x="40700" y="38005"/>
                    <a:pt x="42286" y="35230"/>
                  </a:cubicBezTo>
                  <a:cubicBezTo>
                    <a:pt x="44071" y="31860"/>
                    <a:pt x="45260" y="26707"/>
                    <a:pt x="45260" y="26310"/>
                  </a:cubicBezTo>
                  <a:cubicBezTo>
                    <a:pt x="45260" y="25319"/>
                    <a:pt x="44071" y="25319"/>
                    <a:pt x="43872" y="25319"/>
                  </a:cubicBezTo>
                  <a:cubicBezTo>
                    <a:pt x="42683" y="25319"/>
                    <a:pt x="42485" y="25518"/>
                    <a:pt x="41890" y="27896"/>
                  </a:cubicBezTo>
                  <a:cubicBezTo>
                    <a:pt x="40899" y="32257"/>
                    <a:pt x="39114" y="37411"/>
                    <a:pt x="35545" y="37411"/>
                  </a:cubicBezTo>
                  <a:cubicBezTo>
                    <a:pt x="33166" y="37411"/>
                    <a:pt x="32572" y="35428"/>
                    <a:pt x="32572" y="33050"/>
                  </a:cubicBezTo>
                  <a:cubicBezTo>
                    <a:pt x="32572" y="31662"/>
                    <a:pt x="33365" y="28491"/>
                    <a:pt x="33959" y="26112"/>
                  </a:cubicBezTo>
                  <a:cubicBezTo>
                    <a:pt x="34554" y="23734"/>
                    <a:pt x="35347" y="20166"/>
                    <a:pt x="35744" y="18184"/>
                  </a:cubicBezTo>
                  <a:lnTo>
                    <a:pt x="37528" y="11444"/>
                  </a:lnTo>
                  <a:cubicBezTo>
                    <a:pt x="38123" y="9264"/>
                    <a:pt x="39114" y="5101"/>
                    <a:pt x="39114" y="4507"/>
                  </a:cubicBezTo>
                  <a:cubicBezTo>
                    <a:pt x="39114" y="2723"/>
                    <a:pt x="37528" y="1732"/>
                    <a:pt x="36140" y="1732"/>
                  </a:cubicBezTo>
                  <a:cubicBezTo>
                    <a:pt x="34752" y="1732"/>
                    <a:pt x="32572" y="2921"/>
                    <a:pt x="32175" y="5300"/>
                  </a:cubicBezTo>
                  <a:close/>
                  <a:moveTo>
                    <a:pt x="26425" y="27896"/>
                  </a:moveTo>
                  <a:cubicBezTo>
                    <a:pt x="25831" y="30473"/>
                    <a:pt x="23848" y="32257"/>
                    <a:pt x="22064" y="33843"/>
                  </a:cubicBezTo>
                  <a:cubicBezTo>
                    <a:pt x="21271" y="34636"/>
                    <a:pt x="17702" y="37411"/>
                    <a:pt x="13935" y="37411"/>
                  </a:cubicBezTo>
                  <a:cubicBezTo>
                    <a:pt x="10564" y="37411"/>
                    <a:pt x="7392" y="35032"/>
                    <a:pt x="7392" y="28887"/>
                  </a:cubicBezTo>
                  <a:cubicBezTo>
                    <a:pt x="7392" y="24130"/>
                    <a:pt x="9970" y="14418"/>
                    <a:pt x="11952" y="10850"/>
                  </a:cubicBezTo>
                  <a:cubicBezTo>
                    <a:pt x="16116" y="3912"/>
                    <a:pt x="20478" y="2525"/>
                    <a:pt x="23055" y="2525"/>
                  </a:cubicBezTo>
                  <a:cubicBezTo>
                    <a:pt x="29201" y="2525"/>
                    <a:pt x="30985" y="9264"/>
                    <a:pt x="30985" y="10255"/>
                  </a:cubicBezTo>
                  <a:cubicBezTo>
                    <a:pt x="30985" y="10651"/>
                    <a:pt x="30787" y="11246"/>
                    <a:pt x="30589" y="1144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39FEAD9-3199-14F9-1C1B-A76A7C2A3300}"/>
                </a:ext>
              </a:extLst>
            </p:cNvPr>
            <p:cNvSpPr/>
            <p:nvPr/>
          </p:nvSpPr>
          <p:spPr>
            <a:xfrm flipV="1">
              <a:off x="9452932" y="2808256"/>
              <a:ext cx="497966" cy="29371"/>
            </a:xfrm>
            <a:custGeom>
              <a:avLst/>
              <a:gdLst>
                <a:gd name="connsiteX0" fmla="*/ 232 w 215065"/>
                <a:gd name="connsiteY0" fmla="*/ 154 h 12685"/>
                <a:gd name="connsiteX1" fmla="*/ 215297 w 215065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54"/>
                  </a:moveTo>
                  <a:lnTo>
                    <a:pt x="215297" y="15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443362-7AC2-7A30-AE98-3AE4E2653EEE}"/>
                </a:ext>
              </a:extLst>
            </p:cNvPr>
            <p:cNvSpPr/>
            <p:nvPr/>
          </p:nvSpPr>
          <p:spPr>
            <a:xfrm>
              <a:off x="10041194" y="2689852"/>
              <a:ext cx="77122" cy="195970"/>
            </a:xfrm>
            <a:custGeom>
              <a:avLst/>
              <a:gdLst>
                <a:gd name="connsiteX0" fmla="*/ 32370 w 33308"/>
                <a:gd name="connsiteY0" fmla="*/ 4716 h 84637"/>
                <a:gd name="connsiteX1" fmla="*/ 27810 w 33308"/>
                <a:gd name="connsiteY1" fmla="*/ 157 h 84637"/>
                <a:gd name="connsiteX2" fmla="*/ 21069 w 33308"/>
                <a:gd name="connsiteY2" fmla="*/ 6896 h 84637"/>
                <a:gd name="connsiteX3" fmla="*/ 25828 w 33308"/>
                <a:gd name="connsiteY3" fmla="*/ 11455 h 84637"/>
                <a:gd name="connsiteX4" fmla="*/ 32370 w 33308"/>
                <a:gd name="connsiteY4" fmla="*/ 4716 h 84637"/>
                <a:gd name="connsiteX5" fmla="*/ 22854 w 33308"/>
                <a:gd name="connsiteY5" fmla="*/ 52089 h 84637"/>
                <a:gd name="connsiteX6" fmla="*/ 25629 w 33308"/>
                <a:gd name="connsiteY6" fmla="*/ 44755 h 84637"/>
                <a:gd name="connsiteX7" fmla="*/ 27215 w 33308"/>
                <a:gd name="connsiteY7" fmla="*/ 38016 h 84637"/>
                <a:gd name="connsiteX8" fmla="*/ 16906 w 33308"/>
                <a:gd name="connsiteY8" fmla="*/ 27708 h 84637"/>
                <a:gd name="connsiteX9" fmla="*/ 252 w 33308"/>
                <a:gd name="connsiteY9" fmla="*/ 47134 h 84637"/>
                <a:gd name="connsiteX10" fmla="*/ 1838 w 33308"/>
                <a:gd name="connsiteY10" fmla="*/ 48323 h 84637"/>
                <a:gd name="connsiteX11" fmla="*/ 3820 w 33308"/>
                <a:gd name="connsiteY11" fmla="*/ 46142 h 84637"/>
                <a:gd name="connsiteX12" fmla="*/ 16509 w 33308"/>
                <a:gd name="connsiteY12" fmla="*/ 30484 h 84637"/>
                <a:gd name="connsiteX13" fmla="*/ 19681 w 33308"/>
                <a:gd name="connsiteY13" fmla="*/ 34646 h 84637"/>
                <a:gd name="connsiteX14" fmla="*/ 18294 w 33308"/>
                <a:gd name="connsiteY14" fmla="*/ 41187 h 84637"/>
                <a:gd name="connsiteX15" fmla="*/ 9570 w 33308"/>
                <a:gd name="connsiteY15" fmla="*/ 64378 h 84637"/>
                <a:gd name="connsiteX16" fmla="*/ 6794 w 33308"/>
                <a:gd name="connsiteY16" fmla="*/ 74487 h 84637"/>
                <a:gd name="connsiteX17" fmla="*/ 17104 w 33308"/>
                <a:gd name="connsiteY17" fmla="*/ 84794 h 84637"/>
                <a:gd name="connsiteX18" fmla="*/ 33560 w 33308"/>
                <a:gd name="connsiteY18" fmla="*/ 65369 h 84637"/>
                <a:gd name="connsiteX19" fmla="*/ 31974 w 33308"/>
                <a:gd name="connsiteY19" fmla="*/ 64180 h 84637"/>
                <a:gd name="connsiteX20" fmla="*/ 30189 w 33308"/>
                <a:gd name="connsiteY20" fmla="*/ 66360 h 84637"/>
                <a:gd name="connsiteX21" fmla="*/ 17302 w 33308"/>
                <a:gd name="connsiteY21" fmla="*/ 82019 h 84637"/>
                <a:gd name="connsiteX22" fmla="*/ 14328 w 33308"/>
                <a:gd name="connsiteY22" fmla="*/ 77857 h 84637"/>
                <a:gd name="connsiteX23" fmla="*/ 17897 w 33308"/>
                <a:gd name="connsiteY23" fmla="*/ 6536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16"/>
                  </a:moveTo>
                  <a:cubicBezTo>
                    <a:pt x="32370" y="2139"/>
                    <a:pt x="30586" y="157"/>
                    <a:pt x="27810" y="157"/>
                  </a:cubicBezTo>
                  <a:cubicBezTo>
                    <a:pt x="24440" y="157"/>
                    <a:pt x="21069" y="3526"/>
                    <a:pt x="21069" y="6896"/>
                  </a:cubicBezTo>
                  <a:cubicBezTo>
                    <a:pt x="21069" y="9274"/>
                    <a:pt x="22655" y="11455"/>
                    <a:pt x="25828" y="11455"/>
                  </a:cubicBezTo>
                  <a:cubicBezTo>
                    <a:pt x="28603" y="11455"/>
                    <a:pt x="32370" y="8482"/>
                    <a:pt x="32370" y="4716"/>
                  </a:cubicBezTo>
                  <a:close/>
                  <a:moveTo>
                    <a:pt x="22854" y="52089"/>
                  </a:moveTo>
                  <a:cubicBezTo>
                    <a:pt x="24440" y="48323"/>
                    <a:pt x="24440" y="48125"/>
                    <a:pt x="25629" y="44755"/>
                  </a:cubicBezTo>
                  <a:cubicBezTo>
                    <a:pt x="26621" y="42178"/>
                    <a:pt x="27215" y="40394"/>
                    <a:pt x="27215" y="38016"/>
                  </a:cubicBezTo>
                  <a:cubicBezTo>
                    <a:pt x="27215" y="32466"/>
                    <a:pt x="23250" y="27708"/>
                    <a:pt x="16906" y="27708"/>
                  </a:cubicBezTo>
                  <a:cubicBezTo>
                    <a:pt x="5208" y="27708"/>
                    <a:pt x="252" y="45944"/>
                    <a:pt x="252" y="47134"/>
                  </a:cubicBezTo>
                  <a:cubicBezTo>
                    <a:pt x="252" y="48323"/>
                    <a:pt x="1640" y="48323"/>
                    <a:pt x="1838" y="48323"/>
                  </a:cubicBezTo>
                  <a:cubicBezTo>
                    <a:pt x="3027" y="48323"/>
                    <a:pt x="3226" y="48125"/>
                    <a:pt x="3820" y="46142"/>
                  </a:cubicBezTo>
                  <a:cubicBezTo>
                    <a:pt x="7191" y="34250"/>
                    <a:pt x="12346" y="30484"/>
                    <a:pt x="16509" y="30484"/>
                  </a:cubicBezTo>
                  <a:cubicBezTo>
                    <a:pt x="17501" y="30484"/>
                    <a:pt x="19681" y="30484"/>
                    <a:pt x="19681" y="34646"/>
                  </a:cubicBezTo>
                  <a:cubicBezTo>
                    <a:pt x="19681" y="37223"/>
                    <a:pt x="18888" y="39800"/>
                    <a:pt x="18294" y="41187"/>
                  </a:cubicBezTo>
                  <a:cubicBezTo>
                    <a:pt x="17302" y="44359"/>
                    <a:pt x="11751" y="59026"/>
                    <a:pt x="9570" y="64378"/>
                  </a:cubicBezTo>
                  <a:cubicBezTo>
                    <a:pt x="8381" y="67748"/>
                    <a:pt x="6794" y="71910"/>
                    <a:pt x="6794" y="74487"/>
                  </a:cubicBezTo>
                  <a:cubicBezTo>
                    <a:pt x="6794" y="80434"/>
                    <a:pt x="10958" y="84794"/>
                    <a:pt x="17104" y="84794"/>
                  </a:cubicBezTo>
                  <a:cubicBezTo>
                    <a:pt x="29000" y="84794"/>
                    <a:pt x="33560" y="66559"/>
                    <a:pt x="33560" y="65369"/>
                  </a:cubicBezTo>
                  <a:cubicBezTo>
                    <a:pt x="33560" y="64180"/>
                    <a:pt x="32370" y="64180"/>
                    <a:pt x="31974" y="64180"/>
                  </a:cubicBezTo>
                  <a:cubicBezTo>
                    <a:pt x="30784" y="64180"/>
                    <a:pt x="30784" y="64576"/>
                    <a:pt x="30189" y="66360"/>
                  </a:cubicBezTo>
                  <a:cubicBezTo>
                    <a:pt x="27810" y="74289"/>
                    <a:pt x="23845" y="82019"/>
                    <a:pt x="17302" y="82019"/>
                  </a:cubicBezTo>
                  <a:cubicBezTo>
                    <a:pt x="15121" y="82019"/>
                    <a:pt x="14328" y="80830"/>
                    <a:pt x="14328" y="77857"/>
                  </a:cubicBezTo>
                  <a:cubicBezTo>
                    <a:pt x="14328" y="74685"/>
                    <a:pt x="15121" y="72902"/>
                    <a:pt x="17897" y="65369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7611B7A-60BE-D202-3486-00266E20DC19}"/>
                </a:ext>
              </a:extLst>
            </p:cNvPr>
            <p:cNvSpPr/>
            <p:nvPr/>
          </p:nvSpPr>
          <p:spPr>
            <a:xfrm>
              <a:off x="10146740" y="2784535"/>
              <a:ext cx="83089" cy="143651"/>
            </a:xfrm>
            <a:custGeom>
              <a:avLst/>
              <a:gdLst>
                <a:gd name="connsiteX0" fmla="*/ 17702 w 35885"/>
                <a:gd name="connsiteY0" fmla="*/ 2933 h 62041"/>
                <a:gd name="connsiteX1" fmla="*/ 18099 w 35885"/>
                <a:gd name="connsiteY1" fmla="*/ 1347 h 62041"/>
                <a:gd name="connsiteX2" fmla="*/ 16711 w 35885"/>
                <a:gd name="connsiteY2" fmla="*/ 158 h 62041"/>
                <a:gd name="connsiteX3" fmla="*/ 5410 w 35885"/>
                <a:gd name="connsiteY3" fmla="*/ 1149 h 62041"/>
                <a:gd name="connsiteX4" fmla="*/ 3427 w 35885"/>
                <a:gd name="connsiteY4" fmla="*/ 3131 h 62041"/>
                <a:gd name="connsiteX5" fmla="*/ 5807 w 35885"/>
                <a:gd name="connsiteY5" fmla="*/ 4321 h 62041"/>
                <a:gd name="connsiteX6" fmla="*/ 9970 w 35885"/>
                <a:gd name="connsiteY6" fmla="*/ 5708 h 62041"/>
                <a:gd name="connsiteX7" fmla="*/ 8582 w 35885"/>
                <a:gd name="connsiteY7" fmla="*/ 11853 h 62041"/>
                <a:gd name="connsiteX8" fmla="*/ 6600 w 35885"/>
                <a:gd name="connsiteY8" fmla="*/ 19980 h 62041"/>
                <a:gd name="connsiteX9" fmla="*/ 850 w 35885"/>
                <a:gd name="connsiteY9" fmla="*/ 43369 h 62041"/>
                <a:gd name="connsiteX10" fmla="*/ 255 w 35885"/>
                <a:gd name="connsiteY10" fmla="*/ 47730 h 62041"/>
                <a:gd name="connsiteX11" fmla="*/ 13340 w 35885"/>
                <a:gd name="connsiteY11" fmla="*/ 62199 h 62041"/>
                <a:gd name="connsiteX12" fmla="*/ 36141 w 35885"/>
                <a:gd name="connsiteY12" fmla="*/ 37224 h 62041"/>
                <a:gd name="connsiteX13" fmla="*/ 22857 w 35885"/>
                <a:gd name="connsiteY13" fmla="*/ 22556 h 62041"/>
                <a:gd name="connsiteX14" fmla="*/ 11754 w 35885"/>
                <a:gd name="connsiteY14" fmla="*/ 27314 h 62041"/>
                <a:gd name="connsiteX15" fmla="*/ 13340 w 35885"/>
                <a:gd name="connsiteY15" fmla="*/ 59821 h 62041"/>
                <a:gd name="connsiteX16" fmla="*/ 6600 w 35885"/>
                <a:gd name="connsiteY16" fmla="*/ 50901 h 62041"/>
                <a:gd name="connsiteX17" fmla="*/ 9772 w 35885"/>
                <a:gd name="connsiteY17" fmla="*/ 34648 h 62041"/>
                <a:gd name="connsiteX18" fmla="*/ 12151 w 35885"/>
                <a:gd name="connsiteY18" fmla="*/ 30881 h 62041"/>
                <a:gd name="connsiteX19" fmla="*/ 22659 w 35885"/>
                <a:gd name="connsiteY19" fmla="*/ 24935 h 62041"/>
                <a:gd name="connsiteX20" fmla="*/ 29003 w 35885"/>
                <a:gd name="connsiteY20" fmla="*/ 33458 h 62041"/>
                <a:gd name="connsiteX21" fmla="*/ 24443 w 35885"/>
                <a:gd name="connsiteY21" fmla="*/ 51298 h 62041"/>
                <a:gd name="connsiteX22" fmla="*/ 13340 w 35885"/>
                <a:gd name="connsiteY22" fmla="*/ 59821 h 6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85" h="62041">
                  <a:moveTo>
                    <a:pt x="17702" y="2933"/>
                  </a:moveTo>
                  <a:cubicBezTo>
                    <a:pt x="17901" y="2735"/>
                    <a:pt x="18099" y="1546"/>
                    <a:pt x="18099" y="1347"/>
                  </a:cubicBezTo>
                  <a:cubicBezTo>
                    <a:pt x="18099" y="951"/>
                    <a:pt x="17702" y="158"/>
                    <a:pt x="16711" y="158"/>
                  </a:cubicBezTo>
                  <a:cubicBezTo>
                    <a:pt x="14927" y="158"/>
                    <a:pt x="7591" y="951"/>
                    <a:pt x="5410" y="1149"/>
                  </a:cubicBezTo>
                  <a:cubicBezTo>
                    <a:pt x="4815" y="1149"/>
                    <a:pt x="3427" y="1347"/>
                    <a:pt x="3427" y="3131"/>
                  </a:cubicBezTo>
                  <a:cubicBezTo>
                    <a:pt x="3427" y="4321"/>
                    <a:pt x="4815" y="4321"/>
                    <a:pt x="5807" y="4321"/>
                  </a:cubicBezTo>
                  <a:cubicBezTo>
                    <a:pt x="9970" y="4321"/>
                    <a:pt x="9970" y="4915"/>
                    <a:pt x="9970" y="5708"/>
                  </a:cubicBezTo>
                  <a:cubicBezTo>
                    <a:pt x="9970" y="6303"/>
                    <a:pt x="9177" y="9871"/>
                    <a:pt x="8582" y="11853"/>
                  </a:cubicBezTo>
                  <a:lnTo>
                    <a:pt x="6600" y="19980"/>
                  </a:lnTo>
                  <a:cubicBezTo>
                    <a:pt x="5807" y="22953"/>
                    <a:pt x="850" y="42180"/>
                    <a:pt x="850" y="43369"/>
                  </a:cubicBezTo>
                  <a:cubicBezTo>
                    <a:pt x="255" y="45549"/>
                    <a:pt x="255" y="46739"/>
                    <a:pt x="255" y="47730"/>
                  </a:cubicBezTo>
                  <a:cubicBezTo>
                    <a:pt x="255" y="56649"/>
                    <a:pt x="6005" y="62199"/>
                    <a:pt x="13340" y="62199"/>
                  </a:cubicBezTo>
                  <a:cubicBezTo>
                    <a:pt x="24245" y="62199"/>
                    <a:pt x="36141" y="50307"/>
                    <a:pt x="36141" y="37224"/>
                  </a:cubicBezTo>
                  <a:cubicBezTo>
                    <a:pt x="36141" y="26917"/>
                    <a:pt x="29003" y="22556"/>
                    <a:pt x="22857" y="22556"/>
                  </a:cubicBezTo>
                  <a:cubicBezTo>
                    <a:pt x="18297" y="22556"/>
                    <a:pt x="14332" y="25133"/>
                    <a:pt x="11754" y="27314"/>
                  </a:cubicBezTo>
                  <a:close/>
                  <a:moveTo>
                    <a:pt x="13340" y="59821"/>
                  </a:moveTo>
                  <a:cubicBezTo>
                    <a:pt x="8979" y="59821"/>
                    <a:pt x="6600" y="56055"/>
                    <a:pt x="6600" y="50901"/>
                  </a:cubicBezTo>
                  <a:cubicBezTo>
                    <a:pt x="6600" y="47531"/>
                    <a:pt x="7393" y="44558"/>
                    <a:pt x="9772" y="34648"/>
                  </a:cubicBezTo>
                  <a:cubicBezTo>
                    <a:pt x="10367" y="32864"/>
                    <a:pt x="10367" y="32665"/>
                    <a:pt x="12151" y="30881"/>
                  </a:cubicBezTo>
                  <a:cubicBezTo>
                    <a:pt x="15323" y="26917"/>
                    <a:pt x="19288" y="24935"/>
                    <a:pt x="22659" y="24935"/>
                  </a:cubicBezTo>
                  <a:cubicBezTo>
                    <a:pt x="26029" y="24935"/>
                    <a:pt x="29003" y="27512"/>
                    <a:pt x="29003" y="33458"/>
                  </a:cubicBezTo>
                  <a:cubicBezTo>
                    <a:pt x="29003" y="37224"/>
                    <a:pt x="27021" y="46144"/>
                    <a:pt x="24443" y="51298"/>
                  </a:cubicBezTo>
                  <a:cubicBezTo>
                    <a:pt x="22262" y="55658"/>
                    <a:pt x="17901" y="59821"/>
                    <a:pt x="13340" y="5982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1712B21-9CB1-9FE5-EFED-78434693A898}"/>
                </a:ext>
              </a:extLst>
            </p:cNvPr>
            <p:cNvSpPr/>
            <p:nvPr/>
          </p:nvSpPr>
          <p:spPr>
            <a:xfrm flipV="1">
              <a:off x="9452932" y="3161075"/>
              <a:ext cx="497966" cy="29371"/>
            </a:xfrm>
            <a:custGeom>
              <a:avLst/>
              <a:gdLst>
                <a:gd name="connsiteX0" fmla="*/ 232 w 215065"/>
                <a:gd name="connsiteY0" fmla="*/ 166 h 12685"/>
                <a:gd name="connsiteX1" fmla="*/ 215297 w 215065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66"/>
                  </a:moveTo>
                  <a:lnTo>
                    <a:pt x="215297" y="166"/>
                  </a:lnTo>
                </a:path>
              </a:pathLst>
            </a:custGeom>
            <a:noFill/>
            <a:ln w="5715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7FAD3146-6A08-94F7-0CA2-7BB138631CFD}"/>
                </a:ext>
              </a:extLst>
            </p:cNvPr>
            <p:cNvSpPr/>
            <p:nvPr/>
          </p:nvSpPr>
          <p:spPr>
            <a:xfrm>
              <a:off x="10040374" y="3042623"/>
              <a:ext cx="77122" cy="195970"/>
            </a:xfrm>
            <a:custGeom>
              <a:avLst/>
              <a:gdLst>
                <a:gd name="connsiteX0" fmla="*/ 32370 w 33308"/>
                <a:gd name="connsiteY0" fmla="*/ 4728 h 84637"/>
                <a:gd name="connsiteX1" fmla="*/ 27810 w 33308"/>
                <a:gd name="connsiteY1" fmla="*/ 169 h 84637"/>
                <a:gd name="connsiteX2" fmla="*/ 21069 w 33308"/>
                <a:gd name="connsiteY2" fmla="*/ 6908 h 84637"/>
                <a:gd name="connsiteX3" fmla="*/ 25828 w 33308"/>
                <a:gd name="connsiteY3" fmla="*/ 11467 h 84637"/>
                <a:gd name="connsiteX4" fmla="*/ 32370 w 33308"/>
                <a:gd name="connsiteY4" fmla="*/ 4728 h 84637"/>
                <a:gd name="connsiteX5" fmla="*/ 22854 w 33308"/>
                <a:gd name="connsiteY5" fmla="*/ 52101 h 84637"/>
                <a:gd name="connsiteX6" fmla="*/ 25629 w 33308"/>
                <a:gd name="connsiteY6" fmla="*/ 44767 h 84637"/>
                <a:gd name="connsiteX7" fmla="*/ 27215 w 33308"/>
                <a:gd name="connsiteY7" fmla="*/ 38028 h 84637"/>
                <a:gd name="connsiteX8" fmla="*/ 16906 w 33308"/>
                <a:gd name="connsiteY8" fmla="*/ 27721 h 84637"/>
                <a:gd name="connsiteX9" fmla="*/ 252 w 33308"/>
                <a:gd name="connsiteY9" fmla="*/ 47146 h 84637"/>
                <a:gd name="connsiteX10" fmla="*/ 1838 w 33308"/>
                <a:gd name="connsiteY10" fmla="*/ 48335 h 84637"/>
                <a:gd name="connsiteX11" fmla="*/ 3820 w 33308"/>
                <a:gd name="connsiteY11" fmla="*/ 46155 h 84637"/>
                <a:gd name="connsiteX12" fmla="*/ 16509 w 33308"/>
                <a:gd name="connsiteY12" fmla="*/ 30496 h 84637"/>
                <a:gd name="connsiteX13" fmla="*/ 19681 w 33308"/>
                <a:gd name="connsiteY13" fmla="*/ 34658 h 84637"/>
                <a:gd name="connsiteX14" fmla="*/ 18294 w 33308"/>
                <a:gd name="connsiteY14" fmla="*/ 41199 h 84637"/>
                <a:gd name="connsiteX15" fmla="*/ 9570 w 33308"/>
                <a:gd name="connsiteY15" fmla="*/ 64390 h 84637"/>
                <a:gd name="connsiteX16" fmla="*/ 6794 w 33308"/>
                <a:gd name="connsiteY16" fmla="*/ 74499 h 84637"/>
                <a:gd name="connsiteX17" fmla="*/ 17104 w 33308"/>
                <a:gd name="connsiteY17" fmla="*/ 84806 h 84637"/>
                <a:gd name="connsiteX18" fmla="*/ 33560 w 33308"/>
                <a:gd name="connsiteY18" fmla="*/ 65381 h 84637"/>
                <a:gd name="connsiteX19" fmla="*/ 31974 w 33308"/>
                <a:gd name="connsiteY19" fmla="*/ 64192 h 84637"/>
                <a:gd name="connsiteX20" fmla="*/ 30189 w 33308"/>
                <a:gd name="connsiteY20" fmla="*/ 66372 h 84637"/>
                <a:gd name="connsiteX21" fmla="*/ 17302 w 33308"/>
                <a:gd name="connsiteY21" fmla="*/ 82031 h 84637"/>
                <a:gd name="connsiteX22" fmla="*/ 14328 w 33308"/>
                <a:gd name="connsiteY22" fmla="*/ 77869 h 84637"/>
                <a:gd name="connsiteX23" fmla="*/ 17897 w 33308"/>
                <a:gd name="connsiteY23" fmla="*/ 6538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28"/>
                  </a:moveTo>
                  <a:cubicBezTo>
                    <a:pt x="32370" y="2151"/>
                    <a:pt x="30586" y="169"/>
                    <a:pt x="27810" y="169"/>
                  </a:cubicBezTo>
                  <a:cubicBezTo>
                    <a:pt x="24440" y="169"/>
                    <a:pt x="21069" y="3538"/>
                    <a:pt x="21069" y="6908"/>
                  </a:cubicBezTo>
                  <a:cubicBezTo>
                    <a:pt x="21069" y="9287"/>
                    <a:pt x="22655" y="11467"/>
                    <a:pt x="25828" y="11467"/>
                  </a:cubicBezTo>
                  <a:cubicBezTo>
                    <a:pt x="28603" y="11467"/>
                    <a:pt x="32370" y="8494"/>
                    <a:pt x="32370" y="4728"/>
                  </a:cubicBezTo>
                  <a:close/>
                  <a:moveTo>
                    <a:pt x="22854" y="52101"/>
                  </a:moveTo>
                  <a:cubicBezTo>
                    <a:pt x="24440" y="48335"/>
                    <a:pt x="24440" y="48137"/>
                    <a:pt x="25629" y="44767"/>
                  </a:cubicBezTo>
                  <a:cubicBezTo>
                    <a:pt x="26621" y="42190"/>
                    <a:pt x="27215" y="40406"/>
                    <a:pt x="27215" y="38028"/>
                  </a:cubicBezTo>
                  <a:cubicBezTo>
                    <a:pt x="27215" y="32478"/>
                    <a:pt x="23250" y="27721"/>
                    <a:pt x="16906" y="27721"/>
                  </a:cubicBezTo>
                  <a:cubicBezTo>
                    <a:pt x="5208" y="27721"/>
                    <a:pt x="252" y="45956"/>
                    <a:pt x="252" y="47146"/>
                  </a:cubicBezTo>
                  <a:cubicBezTo>
                    <a:pt x="252" y="48335"/>
                    <a:pt x="1640" y="48335"/>
                    <a:pt x="1838" y="48335"/>
                  </a:cubicBezTo>
                  <a:cubicBezTo>
                    <a:pt x="3027" y="48335"/>
                    <a:pt x="3226" y="48137"/>
                    <a:pt x="3820" y="46155"/>
                  </a:cubicBezTo>
                  <a:cubicBezTo>
                    <a:pt x="7191" y="34262"/>
                    <a:pt x="12346" y="30496"/>
                    <a:pt x="16509" y="30496"/>
                  </a:cubicBezTo>
                  <a:cubicBezTo>
                    <a:pt x="17501" y="30496"/>
                    <a:pt x="19681" y="30496"/>
                    <a:pt x="19681" y="34658"/>
                  </a:cubicBezTo>
                  <a:cubicBezTo>
                    <a:pt x="19681" y="37235"/>
                    <a:pt x="18888" y="39812"/>
                    <a:pt x="18294" y="41199"/>
                  </a:cubicBezTo>
                  <a:cubicBezTo>
                    <a:pt x="17302" y="44371"/>
                    <a:pt x="11751" y="59038"/>
                    <a:pt x="9570" y="64390"/>
                  </a:cubicBezTo>
                  <a:cubicBezTo>
                    <a:pt x="8380" y="67760"/>
                    <a:pt x="6794" y="71922"/>
                    <a:pt x="6794" y="74499"/>
                  </a:cubicBezTo>
                  <a:cubicBezTo>
                    <a:pt x="6794" y="80446"/>
                    <a:pt x="10958" y="84806"/>
                    <a:pt x="17104" y="84806"/>
                  </a:cubicBezTo>
                  <a:cubicBezTo>
                    <a:pt x="29000" y="84806"/>
                    <a:pt x="33560" y="66571"/>
                    <a:pt x="33560" y="65381"/>
                  </a:cubicBezTo>
                  <a:cubicBezTo>
                    <a:pt x="33560" y="64192"/>
                    <a:pt x="32370" y="64192"/>
                    <a:pt x="31974" y="64192"/>
                  </a:cubicBezTo>
                  <a:cubicBezTo>
                    <a:pt x="30784" y="64192"/>
                    <a:pt x="30784" y="64589"/>
                    <a:pt x="30189" y="66372"/>
                  </a:cubicBezTo>
                  <a:cubicBezTo>
                    <a:pt x="27810" y="74301"/>
                    <a:pt x="23845" y="82031"/>
                    <a:pt x="17302" y="82031"/>
                  </a:cubicBezTo>
                  <a:cubicBezTo>
                    <a:pt x="15121" y="82031"/>
                    <a:pt x="14328" y="80842"/>
                    <a:pt x="14328" y="77869"/>
                  </a:cubicBezTo>
                  <a:cubicBezTo>
                    <a:pt x="14328" y="74697"/>
                    <a:pt x="15121" y="72914"/>
                    <a:pt x="17897" y="6538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34C14F1-0A75-FEF5-1DD9-8E201E63C834}"/>
                </a:ext>
              </a:extLst>
            </p:cNvPr>
            <p:cNvSpPr/>
            <p:nvPr/>
          </p:nvSpPr>
          <p:spPr>
            <a:xfrm>
              <a:off x="10145462" y="3189166"/>
              <a:ext cx="88139" cy="91790"/>
            </a:xfrm>
            <a:custGeom>
              <a:avLst/>
              <a:gdLst>
                <a:gd name="connsiteX0" fmla="*/ 33365 w 38066"/>
                <a:gd name="connsiteY0" fmla="*/ 5324 h 39643"/>
                <a:gd name="connsiteX1" fmla="*/ 28805 w 38066"/>
                <a:gd name="connsiteY1" fmla="*/ 10081 h 39643"/>
                <a:gd name="connsiteX2" fmla="*/ 32374 w 38066"/>
                <a:gd name="connsiteY2" fmla="*/ 13451 h 39643"/>
                <a:gd name="connsiteX3" fmla="*/ 37330 w 38066"/>
                <a:gd name="connsiteY3" fmla="*/ 7702 h 39643"/>
                <a:gd name="connsiteX4" fmla="*/ 25633 w 38066"/>
                <a:gd name="connsiteY4" fmla="*/ 170 h 39643"/>
                <a:gd name="connsiteX5" fmla="*/ 255 w 38066"/>
                <a:gd name="connsiteY5" fmla="*/ 24551 h 39643"/>
                <a:gd name="connsiteX6" fmla="*/ 16513 w 38066"/>
                <a:gd name="connsiteY6" fmla="*/ 39813 h 39643"/>
                <a:gd name="connsiteX7" fmla="*/ 38321 w 38066"/>
                <a:gd name="connsiteY7" fmla="*/ 29902 h 39643"/>
                <a:gd name="connsiteX8" fmla="*/ 36934 w 38066"/>
                <a:gd name="connsiteY8" fmla="*/ 28515 h 39643"/>
                <a:gd name="connsiteX9" fmla="*/ 35546 w 38066"/>
                <a:gd name="connsiteY9" fmla="*/ 29308 h 39643"/>
                <a:gd name="connsiteX10" fmla="*/ 16711 w 38066"/>
                <a:gd name="connsiteY10" fmla="*/ 37435 h 39643"/>
                <a:gd name="connsiteX11" fmla="*/ 7591 w 38066"/>
                <a:gd name="connsiteY11" fmla="*/ 27722 h 39643"/>
                <a:gd name="connsiteX12" fmla="*/ 13340 w 38066"/>
                <a:gd name="connsiteY12" fmla="*/ 9288 h 39643"/>
                <a:gd name="connsiteX13" fmla="*/ 25633 w 38066"/>
                <a:gd name="connsiteY13" fmla="*/ 2549 h 39643"/>
                <a:gd name="connsiteX14" fmla="*/ 33365 w 38066"/>
                <a:gd name="connsiteY14" fmla="*/ 532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66" h="39643">
                  <a:moveTo>
                    <a:pt x="33365" y="5324"/>
                  </a:moveTo>
                  <a:cubicBezTo>
                    <a:pt x="30193" y="5720"/>
                    <a:pt x="28805" y="8297"/>
                    <a:pt x="28805" y="10081"/>
                  </a:cubicBezTo>
                  <a:cubicBezTo>
                    <a:pt x="28805" y="12459"/>
                    <a:pt x="30788" y="13451"/>
                    <a:pt x="32374" y="13451"/>
                  </a:cubicBezTo>
                  <a:cubicBezTo>
                    <a:pt x="34158" y="13451"/>
                    <a:pt x="37330" y="12063"/>
                    <a:pt x="37330" y="7702"/>
                  </a:cubicBezTo>
                  <a:cubicBezTo>
                    <a:pt x="37330" y="1756"/>
                    <a:pt x="30391" y="170"/>
                    <a:pt x="25633" y="170"/>
                  </a:cubicBezTo>
                  <a:cubicBezTo>
                    <a:pt x="12349" y="170"/>
                    <a:pt x="255" y="12261"/>
                    <a:pt x="255" y="24551"/>
                  </a:cubicBezTo>
                  <a:cubicBezTo>
                    <a:pt x="255" y="32083"/>
                    <a:pt x="5410" y="39813"/>
                    <a:pt x="16513" y="39813"/>
                  </a:cubicBezTo>
                  <a:cubicBezTo>
                    <a:pt x="31382" y="39813"/>
                    <a:pt x="38321" y="31092"/>
                    <a:pt x="38321" y="29902"/>
                  </a:cubicBezTo>
                  <a:cubicBezTo>
                    <a:pt x="38321" y="29308"/>
                    <a:pt x="37528" y="28515"/>
                    <a:pt x="36934" y="28515"/>
                  </a:cubicBezTo>
                  <a:cubicBezTo>
                    <a:pt x="36339" y="28515"/>
                    <a:pt x="36141" y="28515"/>
                    <a:pt x="35546" y="29308"/>
                  </a:cubicBezTo>
                  <a:cubicBezTo>
                    <a:pt x="28607" y="37435"/>
                    <a:pt x="18297" y="37435"/>
                    <a:pt x="16711" y="37435"/>
                  </a:cubicBezTo>
                  <a:cubicBezTo>
                    <a:pt x="10367" y="37435"/>
                    <a:pt x="7591" y="33074"/>
                    <a:pt x="7591" y="27722"/>
                  </a:cubicBezTo>
                  <a:cubicBezTo>
                    <a:pt x="7591" y="25145"/>
                    <a:pt x="8780" y="15433"/>
                    <a:pt x="13340" y="9288"/>
                  </a:cubicBezTo>
                  <a:cubicBezTo>
                    <a:pt x="16711" y="5125"/>
                    <a:pt x="21271" y="2549"/>
                    <a:pt x="25633" y="2549"/>
                  </a:cubicBezTo>
                  <a:cubicBezTo>
                    <a:pt x="26822" y="2549"/>
                    <a:pt x="31184" y="2747"/>
                    <a:pt x="33365" y="532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7577881" y="1731003"/>
            <a:ext cx="3419989" cy="3390973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181239" y="1301632"/>
            <a:ext cx="4247919" cy="4254735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068803" y="1900829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762842" y="3013502"/>
            <a:ext cx="6110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C 0.0556 -0.07917 0.14362 -0.04838 0.19492 0.06829 C 0.24584 0.1838 0.24063 0.34167 0.18503 0.42083 C 0.12852 0.49931 0.04128 0.46736 -0.00989 0.35139 C -0.06106 0.23542 -0.05703 0.07778 -2.70833E-6 -1.11111E-6 Z " pathEditMode="relative" rAng="19320000" ptsTypes="AAA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Transformada de Clarke</a:t>
            </a:r>
            <a:br>
              <a:rPr lang="es-ES" b="1" dirty="0"/>
            </a:br>
            <a:r>
              <a:rPr lang="es-ES" b="1" dirty="0"/>
              <a:t>ortonormal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54" name="Group 153" descr="a">
            <a:extLst>
              <a:ext uri="{FF2B5EF4-FFF2-40B4-BE49-F238E27FC236}">
                <a16:creationId xmlns:a16="http://schemas.microsoft.com/office/drawing/2014/main" id="{ED7BC397-8E50-1635-12FB-B7D2027F2409}"/>
              </a:ext>
            </a:extLst>
          </p:cNvPr>
          <p:cNvGrpSpPr/>
          <p:nvPr/>
        </p:nvGrpSpPr>
        <p:grpSpPr>
          <a:xfrm>
            <a:off x="8676387" y="206863"/>
            <a:ext cx="2753613" cy="3138270"/>
            <a:chOff x="5474692" y="2839934"/>
            <a:chExt cx="1252835" cy="142784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482C8-9CC7-1FEA-35EA-CEFC02A5A257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2FE6FC0-AC37-357A-FAB8-1B3ED353263B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4E0BD8-CF07-B7F3-EF47-F468F6A0B436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3762E8-3114-E6C7-7924-587237BAD7E0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8AB5EC-427C-BEAD-1901-53EB89422579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21474A-C8F4-9BC3-E55E-8134351A7D3D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A9CBFE-8497-06D5-2481-5C32EE89957E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4D2556-11AE-9B33-3FF9-B34AE447DAD7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740013-A3DB-4562-C38A-92285362A7C0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6BC97B-546D-98D6-AC1C-148C3DCEADF7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2DD920-7CE4-7575-7A10-249619785E47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82036B-6152-1089-5A4F-568E25DE002A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6954D2-A0D3-77BB-7E8D-FBEDECFFA56D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233561-99AA-3B2A-826E-4DE0F827BA5C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A31C61-7A62-B96D-34E2-3D6E3B156F91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DB9D88-EBAE-71B1-9F96-1D3D287BBCA0}"/>
                </a:ext>
              </a:extLst>
            </p:cNvPr>
            <p:cNvSpPr/>
            <p:nvPr/>
          </p:nvSpPr>
          <p:spPr>
            <a:xfrm flipV="1">
              <a:off x="5941516" y="3553858"/>
              <a:ext cx="153243" cy="87747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C34307-DC5C-DC2A-4054-25CEB14AA1D3}"/>
                </a:ext>
              </a:extLst>
            </p:cNvPr>
            <p:cNvSpPr/>
            <p:nvPr/>
          </p:nvSpPr>
          <p:spPr>
            <a:xfrm>
              <a:off x="5910113" y="3630556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AE5918-A143-634D-6C25-AB619D8D0C75}"/>
                </a:ext>
              </a:extLst>
            </p:cNvPr>
            <p:cNvSpPr/>
            <p:nvPr/>
          </p:nvSpPr>
          <p:spPr>
            <a:xfrm rot="9009841" flipV="1">
              <a:off x="5907703" y="3637864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AB19A43-1C86-A77B-F866-FE0FB45F3D4A}"/>
                </a:ext>
              </a:extLst>
            </p:cNvPr>
            <p:cNvSpPr/>
            <p:nvPr/>
          </p:nvSpPr>
          <p:spPr>
            <a:xfrm flipV="1">
              <a:off x="6094759" y="3553858"/>
              <a:ext cx="62656" cy="130853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E33C08-B818-5512-3873-86058F03D9F9}"/>
                </a:ext>
              </a:extLst>
            </p:cNvPr>
            <p:cNvSpPr/>
            <p:nvPr/>
          </p:nvSpPr>
          <p:spPr>
            <a:xfrm>
              <a:off x="6145907" y="3679212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BF6E66-E020-AB1F-0155-91C5971BC6A5}"/>
                </a:ext>
              </a:extLst>
            </p:cNvPr>
            <p:cNvSpPr/>
            <p:nvPr/>
          </p:nvSpPr>
          <p:spPr>
            <a:xfrm rot="3866908" flipV="1">
              <a:off x="6147136" y="3688263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60B395-7BBF-FB53-D9DB-6AC27E819792}"/>
                </a:ext>
              </a:extLst>
            </p:cNvPr>
            <p:cNvSpPr/>
            <p:nvPr/>
          </p:nvSpPr>
          <p:spPr>
            <a:xfrm>
              <a:off x="6186275" y="3761141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41712C-9C9F-D69B-7EBA-58B04A622A73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239E6B-62FD-13B9-1895-2204B306C18C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0F097C-B7B0-A3AA-1FBE-232EA06398D0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DA498E-2710-CF90-4340-598352DDC0DE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1562F2-E405-2EE5-8C20-7B7F8384DC4D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7471AF-C820-762D-AE6F-022B99C9946A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F5BC6B-80BC-8D11-A282-4734C5ABA089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EED7A3-E32A-64F6-B4C9-EC139E8EF255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D65E77-22D8-661C-B53B-3A25216C0CBE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434093-93AC-A2EA-0378-9AFC05573C14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374682-828B-0C96-7D37-4643E83ADE0A}"/>
                </a:ext>
              </a:extLst>
            </p:cNvPr>
            <p:cNvSpPr/>
            <p:nvPr/>
          </p:nvSpPr>
          <p:spPr>
            <a:xfrm>
              <a:off x="5763337" y="3694630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636338" y="206702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8" y="206702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3CE862B-4FCD-E969-5D38-B8442832AFCF}"/>
              </a:ext>
            </a:extLst>
          </p:cNvPr>
          <p:cNvGrpSpPr/>
          <p:nvPr/>
        </p:nvGrpSpPr>
        <p:grpSpPr>
          <a:xfrm>
            <a:off x="6337688" y="3483130"/>
            <a:ext cx="5569001" cy="2462891"/>
            <a:chOff x="4395332" y="3636342"/>
            <a:chExt cx="3583667" cy="1584877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8566BF2-81AD-9C0C-FF12-20FDCA2C42A1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1584941 h 1584877"/>
                <a:gd name="connsiteX2" fmla="*/ 350236 w 2451141"/>
                <a:gd name="connsiteY2" fmla="*/ 63 h 1584877"/>
                <a:gd name="connsiteX3" fmla="*/ 350236 w 2451141"/>
                <a:gd name="connsiteY3" fmla="*/ 1584941 h 1584877"/>
                <a:gd name="connsiteX4" fmla="*/ 700441 w 2451141"/>
                <a:gd name="connsiteY4" fmla="*/ 63 h 1584877"/>
                <a:gd name="connsiteX5" fmla="*/ 700441 w 2451141"/>
                <a:gd name="connsiteY5" fmla="*/ 1584941 h 1584877"/>
                <a:gd name="connsiteX6" fmla="*/ 1050597 w 2451141"/>
                <a:gd name="connsiteY6" fmla="*/ 63 h 1584877"/>
                <a:gd name="connsiteX7" fmla="*/ 1050597 w 2451141"/>
                <a:gd name="connsiteY7" fmla="*/ 1584941 h 1584877"/>
                <a:gd name="connsiteX8" fmla="*/ 1400754 w 2451141"/>
                <a:gd name="connsiteY8" fmla="*/ 63 h 1584877"/>
                <a:gd name="connsiteX9" fmla="*/ 1400754 w 2451141"/>
                <a:gd name="connsiteY9" fmla="*/ 1584941 h 1584877"/>
                <a:gd name="connsiteX10" fmla="*/ 1750910 w 2451141"/>
                <a:gd name="connsiteY10" fmla="*/ 63 h 1584877"/>
                <a:gd name="connsiteX11" fmla="*/ 1750910 w 2451141"/>
                <a:gd name="connsiteY11" fmla="*/ 1584941 h 1584877"/>
                <a:gd name="connsiteX12" fmla="*/ 2101066 w 2451141"/>
                <a:gd name="connsiteY12" fmla="*/ 63 h 1584877"/>
                <a:gd name="connsiteX13" fmla="*/ 2101066 w 2451141"/>
                <a:gd name="connsiteY13" fmla="*/ 1584941 h 1584877"/>
                <a:gd name="connsiteX14" fmla="*/ 2451222 w 2451141"/>
                <a:gd name="connsiteY14" fmla="*/ 63 h 1584877"/>
                <a:gd name="connsiteX15" fmla="*/ 2451222 w 2451141"/>
                <a:gd name="connsiteY15" fmla="*/ 1584941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1584941"/>
                  </a:lnTo>
                  <a:moveTo>
                    <a:pt x="350236" y="63"/>
                  </a:moveTo>
                  <a:lnTo>
                    <a:pt x="350236" y="1584941"/>
                  </a:lnTo>
                  <a:moveTo>
                    <a:pt x="700441" y="63"/>
                  </a:moveTo>
                  <a:lnTo>
                    <a:pt x="700441" y="1584941"/>
                  </a:lnTo>
                  <a:moveTo>
                    <a:pt x="1050597" y="63"/>
                  </a:moveTo>
                  <a:lnTo>
                    <a:pt x="1050597" y="1584941"/>
                  </a:lnTo>
                  <a:moveTo>
                    <a:pt x="1400754" y="63"/>
                  </a:moveTo>
                  <a:lnTo>
                    <a:pt x="1400754" y="1584941"/>
                  </a:lnTo>
                  <a:moveTo>
                    <a:pt x="1750910" y="63"/>
                  </a:moveTo>
                  <a:lnTo>
                    <a:pt x="1750910" y="1584941"/>
                  </a:lnTo>
                  <a:moveTo>
                    <a:pt x="2101066" y="63"/>
                  </a:moveTo>
                  <a:lnTo>
                    <a:pt x="2101066" y="1584941"/>
                  </a:lnTo>
                  <a:moveTo>
                    <a:pt x="2451222" y="63"/>
                  </a:moveTo>
                  <a:lnTo>
                    <a:pt x="2451222" y="1584941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A34E830-491E-C8AB-70F0-9AC34675B62F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3025482 w 3025401"/>
                <a:gd name="connsiteY1" fmla="*/ 63 h 1100935"/>
                <a:gd name="connsiteX2" fmla="*/ 80 w 3025401"/>
                <a:gd name="connsiteY2" fmla="*/ 550507 h 1100935"/>
                <a:gd name="connsiteX3" fmla="*/ 3025482 w 3025401"/>
                <a:gd name="connsiteY3" fmla="*/ 550507 h 1100935"/>
                <a:gd name="connsiteX4" fmla="*/ 80 w 3025401"/>
                <a:gd name="connsiteY4" fmla="*/ 1100999 h 1100935"/>
                <a:gd name="connsiteX5" fmla="*/ 3025482 w 3025401"/>
                <a:gd name="connsiteY5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3025482" y="63"/>
                  </a:lnTo>
                  <a:moveTo>
                    <a:pt x="80" y="550507"/>
                  </a:moveTo>
                  <a:lnTo>
                    <a:pt x="3025482" y="550507"/>
                  </a:lnTo>
                  <a:moveTo>
                    <a:pt x="80" y="1100999"/>
                  </a:moveTo>
                  <a:lnTo>
                    <a:pt x="3025482" y="1100999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4BAA1B-7423-206F-E8BE-5BF89C96DC03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53879 h 1584877"/>
                <a:gd name="connsiteX2" fmla="*/ 350236 w 2451141"/>
                <a:gd name="connsiteY2" fmla="*/ 63 h 1584877"/>
                <a:gd name="connsiteX3" fmla="*/ 350236 w 2451141"/>
                <a:gd name="connsiteY3" fmla="*/ 53879 h 1584877"/>
                <a:gd name="connsiteX4" fmla="*/ 700441 w 2451141"/>
                <a:gd name="connsiteY4" fmla="*/ 63 h 1584877"/>
                <a:gd name="connsiteX5" fmla="*/ 700441 w 2451141"/>
                <a:gd name="connsiteY5" fmla="*/ 53879 h 1584877"/>
                <a:gd name="connsiteX6" fmla="*/ 1050597 w 2451141"/>
                <a:gd name="connsiteY6" fmla="*/ 63 h 1584877"/>
                <a:gd name="connsiteX7" fmla="*/ 1050597 w 2451141"/>
                <a:gd name="connsiteY7" fmla="*/ 53879 h 1584877"/>
                <a:gd name="connsiteX8" fmla="*/ 1400754 w 2451141"/>
                <a:gd name="connsiteY8" fmla="*/ 63 h 1584877"/>
                <a:gd name="connsiteX9" fmla="*/ 1400754 w 2451141"/>
                <a:gd name="connsiteY9" fmla="*/ 53879 h 1584877"/>
                <a:gd name="connsiteX10" fmla="*/ 1750910 w 2451141"/>
                <a:gd name="connsiteY10" fmla="*/ 63 h 1584877"/>
                <a:gd name="connsiteX11" fmla="*/ 1750910 w 2451141"/>
                <a:gd name="connsiteY11" fmla="*/ 53879 h 1584877"/>
                <a:gd name="connsiteX12" fmla="*/ 2101066 w 2451141"/>
                <a:gd name="connsiteY12" fmla="*/ 63 h 1584877"/>
                <a:gd name="connsiteX13" fmla="*/ 2101066 w 2451141"/>
                <a:gd name="connsiteY13" fmla="*/ 53879 h 1584877"/>
                <a:gd name="connsiteX14" fmla="*/ 2451222 w 2451141"/>
                <a:gd name="connsiteY14" fmla="*/ 63 h 1584877"/>
                <a:gd name="connsiteX15" fmla="*/ 2451222 w 2451141"/>
                <a:gd name="connsiteY15" fmla="*/ 53879 h 1584877"/>
                <a:gd name="connsiteX16" fmla="*/ 80 w 2451141"/>
                <a:gd name="connsiteY16" fmla="*/ 1584941 h 1584877"/>
                <a:gd name="connsiteX17" fmla="*/ 80 w 2451141"/>
                <a:gd name="connsiteY17" fmla="*/ 1531176 h 1584877"/>
                <a:gd name="connsiteX18" fmla="*/ 350236 w 2451141"/>
                <a:gd name="connsiteY18" fmla="*/ 1584941 h 1584877"/>
                <a:gd name="connsiteX19" fmla="*/ 350236 w 2451141"/>
                <a:gd name="connsiteY19" fmla="*/ 1531176 h 1584877"/>
                <a:gd name="connsiteX20" fmla="*/ 700441 w 2451141"/>
                <a:gd name="connsiteY20" fmla="*/ 1584941 h 1584877"/>
                <a:gd name="connsiteX21" fmla="*/ 700441 w 2451141"/>
                <a:gd name="connsiteY21" fmla="*/ 1531176 h 1584877"/>
                <a:gd name="connsiteX22" fmla="*/ 1050597 w 2451141"/>
                <a:gd name="connsiteY22" fmla="*/ 1584941 h 1584877"/>
                <a:gd name="connsiteX23" fmla="*/ 1050597 w 2451141"/>
                <a:gd name="connsiteY23" fmla="*/ 1531176 h 1584877"/>
                <a:gd name="connsiteX24" fmla="*/ 1400754 w 2451141"/>
                <a:gd name="connsiteY24" fmla="*/ 1584941 h 1584877"/>
                <a:gd name="connsiteX25" fmla="*/ 1400754 w 2451141"/>
                <a:gd name="connsiteY25" fmla="*/ 1531176 h 1584877"/>
                <a:gd name="connsiteX26" fmla="*/ 1750910 w 2451141"/>
                <a:gd name="connsiteY26" fmla="*/ 1584941 h 1584877"/>
                <a:gd name="connsiteX27" fmla="*/ 1750910 w 2451141"/>
                <a:gd name="connsiteY27" fmla="*/ 1531176 h 1584877"/>
                <a:gd name="connsiteX28" fmla="*/ 2101066 w 2451141"/>
                <a:gd name="connsiteY28" fmla="*/ 1584941 h 1584877"/>
                <a:gd name="connsiteX29" fmla="*/ 2101066 w 2451141"/>
                <a:gd name="connsiteY29" fmla="*/ 1531176 h 1584877"/>
                <a:gd name="connsiteX30" fmla="*/ 2451222 w 2451141"/>
                <a:gd name="connsiteY30" fmla="*/ 1584941 h 1584877"/>
                <a:gd name="connsiteX31" fmla="*/ 2451222 w 2451141"/>
                <a:gd name="connsiteY31" fmla="*/ 1531176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53879"/>
                  </a:lnTo>
                  <a:moveTo>
                    <a:pt x="350236" y="63"/>
                  </a:moveTo>
                  <a:lnTo>
                    <a:pt x="350236" y="53879"/>
                  </a:lnTo>
                  <a:moveTo>
                    <a:pt x="700441" y="63"/>
                  </a:moveTo>
                  <a:lnTo>
                    <a:pt x="700441" y="53879"/>
                  </a:lnTo>
                  <a:moveTo>
                    <a:pt x="1050597" y="63"/>
                  </a:moveTo>
                  <a:lnTo>
                    <a:pt x="1050597" y="53879"/>
                  </a:lnTo>
                  <a:moveTo>
                    <a:pt x="1400754" y="63"/>
                  </a:moveTo>
                  <a:lnTo>
                    <a:pt x="1400754" y="53879"/>
                  </a:lnTo>
                  <a:moveTo>
                    <a:pt x="1750910" y="63"/>
                  </a:moveTo>
                  <a:lnTo>
                    <a:pt x="1750910" y="53879"/>
                  </a:lnTo>
                  <a:moveTo>
                    <a:pt x="2101066" y="63"/>
                  </a:moveTo>
                  <a:lnTo>
                    <a:pt x="2101066" y="53879"/>
                  </a:lnTo>
                  <a:moveTo>
                    <a:pt x="2451222" y="63"/>
                  </a:moveTo>
                  <a:lnTo>
                    <a:pt x="2451222" y="53879"/>
                  </a:lnTo>
                  <a:moveTo>
                    <a:pt x="80" y="1584941"/>
                  </a:moveTo>
                  <a:lnTo>
                    <a:pt x="80" y="1531176"/>
                  </a:lnTo>
                  <a:moveTo>
                    <a:pt x="350236" y="1584941"/>
                  </a:moveTo>
                  <a:lnTo>
                    <a:pt x="350236" y="1531176"/>
                  </a:lnTo>
                  <a:moveTo>
                    <a:pt x="700441" y="1584941"/>
                  </a:moveTo>
                  <a:lnTo>
                    <a:pt x="700441" y="1531176"/>
                  </a:lnTo>
                  <a:moveTo>
                    <a:pt x="1050597" y="1584941"/>
                  </a:moveTo>
                  <a:lnTo>
                    <a:pt x="1050597" y="1531176"/>
                  </a:lnTo>
                  <a:moveTo>
                    <a:pt x="1400754" y="1584941"/>
                  </a:moveTo>
                  <a:lnTo>
                    <a:pt x="1400754" y="1531176"/>
                  </a:lnTo>
                  <a:moveTo>
                    <a:pt x="1750910" y="1584941"/>
                  </a:moveTo>
                  <a:lnTo>
                    <a:pt x="1750910" y="1531176"/>
                  </a:lnTo>
                  <a:moveTo>
                    <a:pt x="2101066" y="1584941"/>
                  </a:moveTo>
                  <a:lnTo>
                    <a:pt x="2101066" y="1531176"/>
                  </a:lnTo>
                  <a:moveTo>
                    <a:pt x="2451222" y="1584941"/>
                  </a:moveTo>
                  <a:lnTo>
                    <a:pt x="2451222" y="153117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64D62F-AA06-1633-5336-7FF067A53804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53946 w 3025401"/>
                <a:gd name="connsiteY1" fmla="*/ 63 h 1100935"/>
                <a:gd name="connsiteX2" fmla="*/ 80 w 3025401"/>
                <a:gd name="connsiteY2" fmla="*/ 550507 h 1100935"/>
                <a:gd name="connsiteX3" fmla="*/ 53946 w 3025401"/>
                <a:gd name="connsiteY3" fmla="*/ 550507 h 1100935"/>
                <a:gd name="connsiteX4" fmla="*/ 80 w 3025401"/>
                <a:gd name="connsiteY4" fmla="*/ 1100999 h 1100935"/>
                <a:gd name="connsiteX5" fmla="*/ 53946 w 3025401"/>
                <a:gd name="connsiteY5" fmla="*/ 1100999 h 1100935"/>
                <a:gd name="connsiteX6" fmla="*/ 3025482 w 3025401"/>
                <a:gd name="connsiteY6" fmla="*/ 63 h 1100935"/>
                <a:gd name="connsiteX7" fmla="*/ 2971615 w 3025401"/>
                <a:gd name="connsiteY7" fmla="*/ 63 h 1100935"/>
                <a:gd name="connsiteX8" fmla="*/ 3025482 w 3025401"/>
                <a:gd name="connsiteY8" fmla="*/ 550507 h 1100935"/>
                <a:gd name="connsiteX9" fmla="*/ 2971615 w 3025401"/>
                <a:gd name="connsiteY9" fmla="*/ 550507 h 1100935"/>
                <a:gd name="connsiteX10" fmla="*/ 3025482 w 3025401"/>
                <a:gd name="connsiteY10" fmla="*/ 1100999 h 1100935"/>
                <a:gd name="connsiteX11" fmla="*/ 2971615 w 3025401"/>
                <a:gd name="connsiteY11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53946" y="63"/>
                  </a:lnTo>
                  <a:moveTo>
                    <a:pt x="80" y="550507"/>
                  </a:moveTo>
                  <a:lnTo>
                    <a:pt x="53946" y="550507"/>
                  </a:lnTo>
                  <a:moveTo>
                    <a:pt x="80" y="1100999"/>
                  </a:moveTo>
                  <a:lnTo>
                    <a:pt x="53946" y="1100999"/>
                  </a:lnTo>
                  <a:moveTo>
                    <a:pt x="3025482" y="63"/>
                  </a:moveTo>
                  <a:lnTo>
                    <a:pt x="2971615" y="63"/>
                  </a:lnTo>
                  <a:moveTo>
                    <a:pt x="3025482" y="550507"/>
                  </a:moveTo>
                  <a:lnTo>
                    <a:pt x="2971615" y="550507"/>
                  </a:lnTo>
                  <a:moveTo>
                    <a:pt x="3025482" y="1100999"/>
                  </a:moveTo>
                  <a:lnTo>
                    <a:pt x="2971615" y="11009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6" name="Graphic 159">
              <a:extLst>
                <a:ext uri="{FF2B5EF4-FFF2-40B4-BE49-F238E27FC236}">
                  <a16:creationId xmlns:a16="http://schemas.microsoft.com/office/drawing/2014/main" id="{4B6E3779-9471-B8CD-22A6-1E2F1D8D2976}"/>
                </a:ext>
              </a:extLst>
            </p:cNvPr>
            <p:cNvGrpSpPr/>
            <p:nvPr/>
          </p:nvGrpSpPr>
          <p:grpSpPr>
            <a:xfrm>
              <a:off x="4647436" y="3768403"/>
              <a:ext cx="2521193" cy="1320756"/>
              <a:chOff x="4982281" y="2820875"/>
              <a:chExt cx="2521193" cy="1320756"/>
            </a:xfrm>
            <a:noFill/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90EE679-4BCC-6F0B-4EB9-D26D3EAE5F79}"/>
                  </a:ext>
                </a:extLst>
              </p:cNvPr>
              <p:cNvSpPr/>
              <p:nvPr/>
            </p:nvSpPr>
            <p:spPr>
              <a:xfrm flipV="1">
                <a:off x="4982281" y="2820875"/>
                <a:ext cx="2521193" cy="1320359"/>
              </a:xfrm>
              <a:custGeom>
                <a:avLst/>
                <a:gdLst>
                  <a:gd name="connsiteX0" fmla="*/ 80 w 2521193"/>
                  <a:gd name="connsiteY0" fmla="*/ 660219 h 1320359"/>
                  <a:gd name="connsiteX1" fmla="*/ 51563 w 2521193"/>
                  <a:gd name="connsiteY1" fmla="*/ 827760 h 1320359"/>
                  <a:gd name="connsiteX2" fmla="*/ 102997 w 2521193"/>
                  <a:gd name="connsiteY2" fmla="*/ 984350 h 1320359"/>
                  <a:gd name="connsiteX3" fmla="*/ 154430 w 2521193"/>
                  <a:gd name="connsiteY3" fmla="*/ 1119731 h 1320359"/>
                  <a:gd name="connsiteX4" fmla="*/ 205914 w 2521193"/>
                  <a:gd name="connsiteY4" fmla="*/ 1225082 h 1320359"/>
                  <a:gd name="connsiteX5" fmla="*/ 257347 w 2521193"/>
                  <a:gd name="connsiteY5" fmla="*/ 1293466 h 1320359"/>
                  <a:gd name="connsiteX6" fmla="*/ 308781 w 2521193"/>
                  <a:gd name="connsiteY6" fmla="*/ 1320423 h 1320359"/>
                  <a:gd name="connsiteX7" fmla="*/ 360264 w 2521193"/>
                  <a:gd name="connsiteY7" fmla="*/ 1304170 h 1320359"/>
                  <a:gd name="connsiteX8" fmla="*/ 411698 w 2521193"/>
                  <a:gd name="connsiteY8" fmla="*/ 1245845 h 1320359"/>
                  <a:gd name="connsiteX9" fmla="*/ 463181 w 2521193"/>
                  <a:gd name="connsiteY9" fmla="*/ 1149215 h 1320359"/>
                  <a:gd name="connsiteX10" fmla="*/ 514615 w 2521193"/>
                  <a:gd name="connsiteY10" fmla="*/ 1020574 h 1320359"/>
                  <a:gd name="connsiteX11" fmla="*/ 566049 w 2521193"/>
                  <a:gd name="connsiteY11" fmla="*/ 868394 h 1320359"/>
                  <a:gd name="connsiteX12" fmla="*/ 617532 w 2521193"/>
                  <a:gd name="connsiteY12" fmla="*/ 702538 h 1320359"/>
                  <a:gd name="connsiteX13" fmla="*/ 668966 w 2521193"/>
                  <a:gd name="connsiteY13" fmla="*/ 534005 h 1320359"/>
                  <a:gd name="connsiteX14" fmla="*/ 720399 w 2521193"/>
                  <a:gd name="connsiteY14" fmla="*/ 373649 h 1320359"/>
                  <a:gd name="connsiteX15" fmla="*/ 771883 w 2521193"/>
                  <a:gd name="connsiteY15" fmla="*/ 232074 h 1320359"/>
                  <a:gd name="connsiteX16" fmla="*/ 823316 w 2521193"/>
                  <a:gd name="connsiteY16" fmla="*/ 118497 h 1320359"/>
                  <a:gd name="connsiteX17" fmla="*/ 874799 w 2521193"/>
                  <a:gd name="connsiteY17" fmla="*/ 40351 h 1320359"/>
                  <a:gd name="connsiteX18" fmla="*/ 926233 w 2521193"/>
                  <a:gd name="connsiteY18" fmla="*/ 2789 h 1320359"/>
                  <a:gd name="connsiteX19" fmla="*/ 977667 w 2521193"/>
                  <a:gd name="connsiteY19" fmla="*/ 8190 h 1320359"/>
                  <a:gd name="connsiteX20" fmla="*/ 1029150 w 2521193"/>
                  <a:gd name="connsiteY20" fmla="*/ 56208 h 1320359"/>
                  <a:gd name="connsiteX21" fmla="*/ 1080584 w 2521193"/>
                  <a:gd name="connsiteY21" fmla="*/ 143819 h 1320359"/>
                  <a:gd name="connsiteX22" fmla="*/ 1132018 w 2521193"/>
                  <a:gd name="connsiteY22" fmla="*/ 265176 h 1320359"/>
                  <a:gd name="connsiteX23" fmla="*/ 1183501 w 2521193"/>
                  <a:gd name="connsiteY23" fmla="*/ 412351 h 1320359"/>
                  <a:gd name="connsiteX24" fmla="*/ 1234935 w 2521193"/>
                  <a:gd name="connsiteY24" fmla="*/ 575779 h 1320359"/>
                  <a:gd name="connsiteX25" fmla="*/ 1286418 w 2521193"/>
                  <a:gd name="connsiteY25" fmla="*/ 744658 h 1320359"/>
                  <a:gd name="connsiteX26" fmla="*/ 1337852 w 2521193"/>
                  <a:gd name="connsiteY26" fmla="*/ 908086 h 1320359"/>
                  <a:gd name="connsiteX27" fmla="*/ 1389285 w 2521193"/>
                  <a:gd name="connsiteY27" fmla="*/ 1055261 h 1320359"/>
                  <a:gd name="connsiteX28" fmla="*/ 1440768 w 2521193"/>
                  <a:gd name="connsiteY28" fmla="*/ 1176618 h 1320359"/>
                  <a:gd name="connsiteX29" fmla="*/ 1492202 w 2521193"/>
                  <a:gd name="connsiteY29" fmla="*/ 1264229 h 1320359"/>
                  <a:gd name="connsiteX30" fmla="*/ 1543685 w 2521193"/>
                  <a:gd name="connsiteY30" fmla="*/ 1312297 h 1320359"/>
                  <a:gd name="connsiteX31" fmla="*/ 1595119 w 2521193"/>
                  <a:gd name="connsiteY31" fmla="*/ 1317698 h 1320359"/>
                  <a:gd name="connsiteX32" fmla="*/ 1646553 w 2521193"/>
                  <a:gd name="connsiteY32" fmla="*/ 1280136 h 1320359"/>
                  <a:gd name="connsiteX33" fmla="*/ 1698036 w 2521193"/>
                  <a:gd name="connsiteY33" fmla="*/ 1201990 h 1320359"/>
                  <a:gd name="connsiteX34" fmla="*/ 1749470 w 2521193"/>
                  <a:gd name="connsiteY34" fmla="*/ 1088413 h 1320359"/>
                  <a:gd name="connsiteX35" fmla="*/ 1800903 w 2521193"/>
                  <a:gd name="connsiteY35" fmla="*/ 946838 h 1320359"/>
                  <a:gd name="connsiteX36" fmla="*/ 1852387 w 2521193"/>
                  <a:gd name="connsiteY36" fmla="*/ 786531 h 1320359"/>
                  <a:gd name="connsiteX37" fmla="*/ 1903820 w 2521193"/>
                  <a:gd name="connsiteY37" fmla="*/ 617949 h 1320359"/>
                  <a:gd name="connsiteX38" fmla="*/ 1955304 w 2521193"/>
                  <a:gd name="connsiteY38" fmla="*/ 452142 h 1320359"/>
                  <a:gd name="connsiteX39" fmla="*/ 2006737 w 2521193"/>
                  <a:gd name="connsiteY39" fmla="*/ 299913 h 1320359"/>
                  <a:gd name="connsiteX40" fmla="*/ 2058171 w 2521193"/>
                  <a:gd name="connsiteY40" fmla="*/ 171272 h 1320359"/>
                  <a:gd name="connsiteX41" fmla="*/ 2109654 w 2521193"/>
                  <a:gd name="connsiteY41" fmla="*/ 74642 h 1320359"/>
                  <a:gd name="connsiteX42" fmla="*/ 2161088 w 2521193"/>
                  <a:gd name="connsiteY42" fmla="*/ 16267 h 1320359"/>
                  <a:gd name="connsiteX43" fmla="*/ 2212522 w 2521193"/>
                  <a:gd name="connsiteY43" fmla="*/ 63 h 1320359"/>
                  <a:gd name="connsiteX44" fmla="*/ 2264005 w 2521193"/>
                  <a:gd name="connsiteY44" fmla="*/ 27021 h 1320359"/>
                  <a:gd name="connsiteX45" fmla="*/ 2315439 w 2521193"/>
                  <a:gd name="connsiteY45" fmla="*/ 95355 h 1320359"/>
                  <a:gd name="connsiteX46" fmla="*/ 2366922 w 2521193"/>
                  <a:gd name="connsiteY46" fmla="*/ 200707 h 1320359"/>
                  <a:gd name="connsiteX47" fmla="*/ 2418356 w 2521193"/>
                  <a:gd name="connsiteY47" fmla="*/ 336087 h 1320359"/>
                  <a:gd name="connsiteX48" fmla="*/ 2469790 w 2521193"/>
                  <a:gd name="connsiteY48" fmla="*/ 492628 h 1320359"/>
                  <a:gd name="connsiteX49" fmla="*/ 2521273 w 2521193"/>
                  <a:gd name="connsiteY49" fmla="*/ 660169 h 132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20359">
                    <a:moveTo>
                      <a:pt x="80" y="660219"/>
                    </a:moveTo>
                    <a:lnTo>
                      <a:pt x="51563" y="827760"/>
                    </a:lnTo>
                    <a:lnTo>
                      <a:pt x="102997" y="984350"/>
                    </a:lnTo>
                    <a:lnTo>
                      <a:pt x="154430" y="1119731"/>
                    </a:lnTo>
                    <a:lnTo>
                      <a:pt x="205914" y="1225082"/>
                    </a:lnTo>
                    <a:lnTo>
                      <a:pt x="257347" y="1293466"/>
                    </a:lnTo>
                    <a:lnTo>
                      <a:pt x="308781" y="1320423"/>
                    </a:lnTo>
                    <a:lnTo>
                      <a:pt x="360264" y="1304170"/>
                    </a:lnTo>
                    <a:lnTo>
                      <a:pt x="411698" y="1245845"/>
                    </a:lnTo>
                    <a:lnTo>
                      <a:pt x="463181" y="1149215"/>
                    </a:lnTo>
                    <a:lnTo>
                      <a:pt x="514615" y="1020574"/>
                    </a:lnTo>
                    <a:lnTo>
                      <a:pt x="566049" y="868394"/>
                    </a:lnTo>
                    <a:lnTo>
                      <a:pt x="617532" y="702538"/>
                    </a:lnTo>
                    <a:lnTo>
                      <a:pt x="668966" y="534005"/>
                    </a:lnTo>
                    <a:lnTo>
                      <a:pt x="720399" y="373649"/>
                    </a:lnTo>
                    <a:lnTo>
                      <a:pt x="771883" y="232074"/>
                    </a:lnTo>
                    <a:lnTo>
                      <a:pt x="823316" y="118497"/>
                    </a:lnTo>
                    <a:lnTo>
                      <a:pt x="874799" y="40351"/>
                    </a:lnTo>
                    <a:lnTo>
                      <a:pt x="926233" y="2789"/>
                    </a:lnTo>
                    <a:lnTo>
                      <a:pt x="977667" y="8190"/>
                    </a:lnTo>
                    <a:lnTo>
                      <a:pt x="1029150" y="56208"/>
                    </a:lnTo>
                    <a:lnTo>
                      <a:pt x="1080584" y="143819"/>
                    </a:lnTo>
                    <a:lnTo>
                      <a:pt x="1132018" y="265176"/>
                    </a:lnTo>
                    <a:lnTo>
                      <a:pt x="1183501" y="412351"/>
                    </a:lnTo>
                    <a:lnTo>
                      <a:pt x="1234935" y="575779"/>
                    </a:lnTo>
                    <a:lnTo>
                      <a:pt x="1286418" y="744658"/>
                    </a:lnTo>
                    <a:lnTo>
                      <a:pt x="1337852" y="908086"/>
                    </a:lnTo>
                    <a:lnTo>
                      <a:pt x="1389285" y="1055261"/>
                    </a:lnTo>
                    <a:lnTo>
                      <a:pt x="1440768" y="1176618"/>
                    </a:lnTo>
                    <a:lnTo>
                      <a:pt x="1492202" y="1264229"/>
                    </a:lnTo>
                    <a:lnTo>
                      <a:pt x="1543685" y="1312297"/>
                    </a:lnTo>
                    <a:lnTo>
                      <a:pt x="1595119" y="1317698"/>
                    </a:lnTo>
                    <a:lnTo>
                      <a:pt x="1646553" y="1280136"/>
                    </a:lnTo>
                    <a:lnTo>
                      <a:pt x="1698036" y="1201990"/>
                    </a:lnTo>
                    <a:lnTo>
                      <a:pt x="1749470" y="1088413"/>
                    </a:lnTo>
                    <a:lnTo>
                      <a:pt x="1800903" y="946838"/>
                    </a:lnTo>
                    <a:lnTo>
                      <a:pt x="1852387" y="786531"/>
                    </a:lnTo>
                    <a:lnTo>
                      <a:pt x="1903820" y="617949"/>
                    </a:lnTo>
                    <a:lnTo>
                      <a:pt x="1955304" y="452142"/>
                    </a:lnTo>
                    <a:lnTo>
                      <a:pt x="2006737" y="299913"/>
                    </a:lnTo>
                    <a:lnTo>
                      <a:pt x="2058171" y="171272"/>
                    </a:lnTo>
                    <a:lnTo>
                      <a:pt x="2109654" y="74642"/>
                    </a:lnTo>
                    <a:lnTo>
                      <a:pt x="2161088" y="16267"/>
                    </a:lnTo>
                    <a:lnTo>
                      <a:pt x="2212522" y="63"/>
                    </a:lnTo>
                    <a:lnTo>
                      <a:pt x="2264005" y="27021"/>
                    </a:lnTo>
                    <a:lnTo>
                      <a:pt x="2315439" y="95355"/>
                    </a:lnTo>
                    <a:lnTo>
                      <a:pt x="2366922" y="200707"/>
                    </a:lnTo>
                    <a:lnTo>
                      <a:pt x="2418356" y="336087"/>
                    </a:lnTo>
                    <a:lnTo>
                      <a:pt x="2469790" y="492628"/>
                    </a:lnTo>
                    <a:lnTo>
                      <a:pt x="2521273" y="660169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29610A56-0DDD-F371-EDA0-3D6F54C8F583}"/>
                  </a:ext>
                </a:extLst>
              </p:cNvPr>
              <p:cNvSpPr/>
              <p:nvPr/>
            </p:nvSpPr>
            <p:spPr>
              <a:xfrm flipV="1">
                <a:off x="4982281" y="2821916"/>
                <a:ext cx="2521193" cy="1319715"/>
              </a:xfrm>
              <a:custGeom>
                <a:avLst/>
                <a:gdLst>
                  <a:gd name="connsiteX0" fmla="*/ 80 w 2521193"/>
                  <a:gd name="connsiteY0" fmla="*/ 64 h 1319715"/>
                  <a:gd name="connsiteX1" fmla="*/ 51563 w 2521193"/>
                  <a:gd name="connsiteY1" fmla="*/ 21719 h 1319715"/>
                  <a:gd name="connsiteX2" fmla="*/ 102997 w 2521193"/>
                  <a:gd name="connsiteY2" fmla="*/ 85098 h 1319715"/>
                  <a:gd name="connsiteX3" fmla="*/ 154430 w 2521193"/>
                  <a:gd name="connsiteY3" fmla="*/ 186138 h 1319715"/>
                  <a:gd name="connsiteX4" fmla="*/ 205914 w 2521193"/>
                  <a:gd name="connsiteY4" fmla="*/ 318199 h 1319715"/>
                  <a:gd name="connsiteX5" fmla="*/ 257347 w 2521193"/>
                  <a:gd name="connsiteY5" fmla="*/ 472707 h 1319715"/>
                  <a:gd name="connsiteX6" fmla="*/ 308781 w 2521193"/>
                  <a:gd name="connsiteY6" fmla="*/ 639456 h 1319715"/>
                  <a:gd name="connsiteX7" fmla="*/ 360264 w 2521193"/>
                  <a:gd name="connsiteY7" fmla="*/ 807592 h 1319715"/>
                  <a:gd name="connsiteX8" fmla="*/ 411698 w 2521193"/>
                  <a:gd name="connsiteY8" fmla="*/ 966114 h 1319715"/>
                  <a:gd name="connsiteX9" fmla="*/ 463181 w 2521193"/>
                  <a:gd name="connsiteY9" fmla="*/ 1104666 h 1319715"/>
                  <a:gd name="connsiteX10" fmla="*/ 514615 w 2521193"/>
                  <a:gd name="connsiteY10" fmla="*/ 1214230 h 1319715"/>
                  <a:gd name="connsiteX11" fmla="*/ 566049 w 2521193"/>
                  <a:gd name="connsiteY11" fmla="*/ 1287470 h 1319715"/>
                  <a:gd name="connsiteX12" fmla="*/ 617532 w 2521193"/>
                  <a:gd name="connsiteY12" fmla="*/ 1319779 h 1319715"/>
                  <a:gd name="connsiteX13" fmla="*/ 668966 w 2521193"/>
                  <a:gd name="connsiteY13" fmla="*/ 1308977 h 1319715"/>
                  <a:gd name="connsiteX14" fmla="*/ 720399 w 2521193"/>
                  <a:gd name="connsiteY14" fmla="*/ 1255756 h 1319715"/>
                  <a:gd name="connsiteX15" fmla="*/ 771883 w 2521193"/>
                  <a:gd name="connsiteY15" fmla="*/ 1163586 h 1319715"/>
                  <a:gd name="connsiteX16" fmla="*/ 823316 w 2521193"/>
                  <a:gd name="connsiteY16" fmla="*/ 1038512 h 1319715"/>
                  <a:gd name="connsiteX17" fmla="*/ 874799 w 2521193"/>
                  <a:gd name="connsiteY17" fmla="*/ 888761 h 1319715"/>
                  <a:gd name="connsiteX18" fmla="*/ 926233 w 2521193"/>
                  <a:gd name="connsiteY18" fmla="*/ 724044 h 1319715"/>
                  <a:gd name="connsiteX19" fmla="*/ 977667 w 2521193"/>
                  <a:gd name="connsiteY19" fmla="*/ 555214 h 1319715"/>
                  <a:gd name="connsiteX20" fmla="*/ 1029150 w 2521193"/>
                  <a:gd name="connsiteY20" fmla="*/ 393273 h 1319715"/>
                  <a:gd name="connsiteX21" fmla="*/ 1080584 w 2521193"/>
                  <a:gd name="connsiteY21" fmla="*/ 248823 h 1319715"/>
                  <a:gd name="connsiteX22" fmla="*/ 1132018 w 2521193"/>
                  <a:gd name="connsiteY22" fmla="*/ 131282 h 1319715"/>
                  <a:gd name="connsiteX23" fmla="*/ 1183501 w 2521193"/>
                  <a:gd name="connsiteY23" fmla="*/ 48378 h 1319715"/>
                  <a:gd name="connsiteX24" fmla="*/ 1234935 w 2521193"/>
                  <a:gd name="connsiteY24" fmla="*/ 5514 h 1319715"/>
                  <a:gd name="connsiteX25" fmla="*/ 1286418 w 2521193"/>
                  <a:gd name="connsiteY25" fmla="*/ 5514 h 1319715"/>
                  <a:gd name="connsiteX26" fmla="*/ 1337852 w 2521193"/>
                  <a:gd name="connsiteY26" fmla="*/ 48378 h 1319715"/>
                  <a:gd name="connsiteX27" fmla="*/ 1389285 w 2521193"/>
                  <a:gd name="connsiteY27" fmla="*/ 131282 h 1319715"/>
                  <a:gd name="connsiteX28" fmla="*/ 1440768 w 2521193"/>
                  <a:gd name="connsiteY28" fmla="*/ 248774 h 1319715"/>
                  <a:gd name="connsiteX29" fmla="*/ 1492202 w 2521193"/>
                  <a:gd name="connsiteY29" fmla="*/ 393223 h 1319715"/>
                  <a:gd name="connsiteX30" fmla="*/ 1543685 w 2521193"/>
                  <a:gd name="connsiteY30" fmla="*/ 555214 h 1319715"/>
                  <a:gd name="connsiteX31" fmla="*/ 1595119 w 2521193"/>
                  <a:gd name="connsiteY31" fmla="*/ 723994 h 1319715"/>
                  <a:gd name="connsiteX32" fmla="*/ 1646553 w 2521193"/>
                  <a:gd name="connsiteY32" fmla="*/ 888711 h 1319715"/>
                  <a:gd name="connsiteX33" fmla="*/ 1698036 w 2521193"/>
                  <a:gd name="connsiteY33" fmla="*/ 1038512 h 1319715"/>
                  <a:gd name="connsiteX34" fmla="*/ 1749470 w 2521193"/>
                  <a:gd name="connsiteY34" fmla="*/ 1163536 h 1319715"/>
                  <a:gd name="connsiteX35" fmla="*/ 1800903 w 2521193"/>
                  <a:gd name="connsiteY35" fmla="*/ 1255706 h 1319715"/>
                  <a:gd name="connsiteX36" fmla="*/ 1852387 w 2521193"/>
                  <a:gd name="connsiteY36" fmla="*/ 1308977 h 1319715"/>
                  <a:gd name="connsiteX37" fmla="*/ 1903820 w 2521193"/>
                  <a:gd name="connsiteY37" fmla="*/ 1319779 h 1319715"/>
                  <a:gd name="connsiteX38" fmla="*/ 1955304 w 2521193"/>
                  <a:gd name="connsiteY38" fmla="*/ 1287520 h 1319715"/>
                  <a:gd name="connsiteX39" fmla="*/ 2006737 w 2521193"/>
                  <a:gd name="connsiteY39" fmla="*/ 1214230 h 1319715"/>
                  <a:gd name="connsiteX40" fmla="*/ 2058171 w 2521193"/>
                  <a:gd name="connsiteY40" fmla="*/ 1104716 h 1319715"/>
                  <a:gd name="connsiteX41" fmla="*/ 2109654 w 2521193"/>
                  <a:gd name="connsiteY41" fmla="*/ 966164 h 1319715"/>
                  <a:gd name="connsiteX42" fmla="*/ 2161088 w 2521193"/>
                  <a:gd name="connsiteY42" fmla="*/ 807641 h 1319715"/>
                  <a:gd name="connsiteX43" fmla="*/ 2212522 w 2521193"/>
                  <a:gd name="connsiteY43" fmla="*/ 639505 h 1319715"/>
                  <a:gd name="connsiteX44" fmla="*/ 2264005 w 2521193"/>
                  <a:gd name="connsiteY44" fmla="*/ 472757 h 1319715"/>
                  <a:gd name="connsiteX45" fmla="*/ 2315439 w 2521193"/>
                  <a:gd name="connsiteY45" fmla="*/ 318248 h 1319715"/>
                  <a:gd name="connsiteX46" fmla="*/ 2366922 w 2521193"/>
                  <a:gd name="connsiteY46" fmla="*/ 186187 h 1319715"/>
                  <a:gd name="connsiteX47" fmla="*/ 2418356 w 2521193"/>
                  <a:gd name="connsiteY47" fmla="*/ 85147 h 1319715"/>
                  <a:gd name="connsiteX48" fmla="*/ 2469790 w 2521193"/>
                  <a:gd name="connsiteY48" fmla="*/ 21719 h 1319715"/>
                  <a:gd name="connsiteX49" fmla="*/ 2521273 w 2521193"/>
                  <a:gd name="connsiteY49" fmla="*/ 113 h 131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19715">
                    <a:moveTo>
                      <a:pt x="80" y="64"/>
                    </a:moveTo>
                    <a:lnTo>
                      <a:pt x="51563" y="21719"/>
                    </a:lnTo>
                    <a:lnTo>
                      <a:pt x="102997" y="85098"/>
                    </a:lnTo>
                    <a:lnTo>
                      <a:pt x="154430" y="186138"/>
                    </a:lnTo>
                    <a:lnTo>
                      <a:pt x="205914" y="318199"/>
                    </a:lnTo>
                    <a:lnTo>
                      <a:pt x="257347" y="472707"/>
                    </a:lnTo>
                    <a:lnTo>
                      <a:pt x="308781" y="639456"/>
                    </a:lnTo>
                    <a:lnTo>
                      <a:pt x="360264" y="807592"/>
                    </a:lnTo>
                    <a:lnTo>
                      <a:pt x="411698" y="966114"/>
                    </a:lnTo>
                    <a:lnTo>
                      <a:pt x="463181" y="1104666"/>
                    </a:lnTo>
                    <a:lnTo>
                      <a:pt x="514615" y="1214230"/>
                    </a:lnTo>
                    <a:lnTo>
                      <a:pt x="566049" y="1287470"/>
                    </a:lnTo>
                    <a:lnTo>
                      <a:pt x="617532" y="1319779"/>
                    </a:lnTo>
                    <a:lnTo>
                      <a:pt x="668966" y="1308977"/>
                    </a:lnTo>
                    <a:lnTo>
                      <a:pt x="720399" y="1255756"/>
                    </a:lnTo>
                    <a:lnTo>
                      <a:pt x="771883" y="1163586"/>
                    </a:lnTo>
                    <a:lnTo>
                      <a:pt x="823316" y="1038512"/>
                    </a:lnTo>
                    <a:lnTo>
                      <a:pt x="874799" y="888761"/>
                    </a:lnTo>
                    <a:lnTo>
                      <a:pt x="926233" y="724044"/>
                    </a:lnTo>
                    <a:lnTo>
                      <a:pt x="977667" y="555214"/>
                    </a:lnTo>
                    <a:lnTo>
                      <a:pt x="1029150" y="393273"/>
                    </a:lnTo>
                    <a:lnTo>
                      <a:pt x="1080584" y="248823"/>
                    </a:lnTo>
                    <a:lnTo>
                      <a:pt x="1132018" y="131282"/>
                    </a:lnTo>
                    <a:lnTo>
                      <a:pt x="1183501" y="48378"/>
                    </a:lnTo>
                    <a:lnTo>
                      <a:pt x="1234935" y="5514"/>
                    </a:lnTo>
                    <a:lnTo>
                      <a:pt x="1286418" y="5514"/>
                    </a:lnTo>
                    <a:lnTo>
                      <a:pt x="1337852" y="48378"/>
                    </a:lnTo>
                    <a:lnTo>
                      <a:pt x="1389285" y="131282"/>
                    </a:lnTo>
                    <a:lnTo>
                      <a:pt x="1440768" y="248774"/>
                    </a:lnTo>
                    <a:lnTo>
                      <a:pt x="1492202" y="393223"/>
                    </a:lnTo>
                    <a:lnTo>
                      <a:pt x="1543685" y="555214"/>
                    </a:lnTo>
                    <a:lnTo>
                      <a:pt x="1595119" y="723994"/>
                    </a:lnTo>
                    <a:lnTo>
                      <a:pt x="1646553" y="888711"/>
                    </a:lnTo>
                    <a:lnTo>
                      <a:pt x="1698036" y="1038512"/>
                    </a:lnTo>
                    <a:lnTo>
                      <a:pt x="1749470" y="1163536"/>
                    </a:lnTo>
                    <a:lnTo>
                      <a:pt x="1800903" y="1255706"/>
                    </a:lnTo>
                    <a:lnTo>
                      <a:pt x="1852387" y="1308977"/>
                    </a:lnTo>
                    <a:lnTo>
                      <a:pt x="1903820" y="1319779"/>
                    </a:lnTo>
                    <a:lnTo>
                      <a:pt x="1955304" y="1287520"/>
                    </a:lnTo>
                    <a:lnTo>
                      <a:pt x="2006737" y="1214230"/>
                    </a:lnTo>
                    <a:lnTo>
                      <a:pt x="2058171" y="1104716"/>
                    </a:lnTo>
                    <a:lnTo>
                      <a:pt x="2109654" y="966164"/>
                    </a:lnTo>
                    <a:lnTo>
                      <a:pt x="2161088" y="807641"/>
                    </a:lnTo>
                    <a:lnTo>
                      <a:pt x="2212522" y="639505"/>
                    </a:lnTo>
                    <a:lnTo>
                      <a:pt x="2264005" y="472757"/>
                    </a:lnTo>
                    <a:lnTo>
                      <a:pt x="2315439" y="318248"/>
                    </a:lnTo>
                    <a:lnTo>
                      <a:pt x="2366922" y="186187"/>
                    </a:lnTo>
                    <a:lnTo>
                      <a:pt x="2418356" y="85147"/>
                    </a:lnTo>
                    <a:lnTo>
                      <a:pt x="2469790" y="21719"/>
                    </a:lnTo>
                    <a:lnTo>
                      <a:pt x="2521273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009223-5F49-358A-54E2-8D809F3691C6}"/>
                </a:ext>
              </a:extLst>
            </p:cNvPr>
            <p:cNvSpPr/>
            <p:nvPr/>
          </p:nvSpPr>
          <p:spPr>
            <a:xfrm flipV="1">
              <a:off x="4647436" y="4428608"/>
              <a:ext cx="2521193" cy="12685"/>
            </a:xfrm>
            <a:custGeom>
              <a:avLst/>
              <a:gdLst>
                <a:gd name="connsiteX0" fmla="*/ 80 w 2521193"/>
                <a:gd name="connsiteY0" fmla="*/ 63 h 12685"/>
                <a:gd name="connsiteX1" fmla="*/ 2521273 w 2521193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193" h="12685">
                  <a:moveTo>
                    <a:pt x="80" y="63"/>
                  </a:moveTo>
                  <a:lnTo>
                    <a:pt x="2521273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707EE2D-B674-8FDB-F0D9-0F34843CBE36}"/>
                </a:ext>
              </a:extLst>
            </p:cNvPr>
            <p:cNvSpPr/>
            <p:nvPr/>
          </p:nvSpPr>
          <p:spPr>
            <a:xfrm flipV="1">
              <a:off x="7511479" y="4576457"/>
              <a:ext cx="467520" cy="507876"/>
            </a:xfrm>
            <a:custGeom>
              <a:avLst/>
              <a:gdLst>
                <a:gd name="connsiteX0" fmla="*/ 79 w 467520"/>
                <a:gd name="connsiteY0" fmla="*/ 141 h 507876"/>
                <a:gd name="connsiteX1" fmla="*/ 467600 w 467520"/>
                <a:gd name="connsiteY1" fmla="*/ 141 h 507876"/>
                <a:gd name="connsiteX2" fmla="*/ 467600 w 467520"/>
                <a:gd name="connsiteY2" fmla="*/ 508017 h 507876"/>
                <a:gd name="connsiteX3" fmla="*/ 79 w 467520"/>
                <a:gd name="connsiteY3" fmla="*/ 508017 h 5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20" h="507876">
                  <a:moveTo>
                    <a:pt x="79" y="141"/>
                  </a:moveTo>
                  <a:lnTo>
                    <a:pt x="467600" y="141"/>
                  </a:lnTo>
                  <a:lnTo>
                    <a:pt x="467600" y="508017"/>
                  </a:lnTo>
                  <a:lnTo>
                    <a:pt x="79" y="508017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F420155-5D6D-E5AC-1FC5-90213240A55E}"/>
                </a:ext>
              </a:extLst>
            </p:cNvPr>
            <p:cNvSpPr/>
            <p:nvPr/>
          </p:nvSpPr>
          <p:spPr>
            <a:xfrm flipV="1">
              <a:off x="7554374" y="4677893"/>
              <a:ext cx="215663" cy="12685"/>
            </a:xfrm>
            <a:custGeom>
              <a:avLst/>
              <a:gdLst>
                <a:gd name="connsiteX0" fmla="*/ 257 w 215663"/>
                <a:gd name="connsiteY0" fmla="*/ 142 h 12685"/>
                <a:gd name="connsiteX1" fmla="*/ 215921 w 215663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42"/>
                  </a:moveTo>
                  <a:lnTo>
                    <a:pt x="215921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74EDDEB-7A5F-859E-C0BA-6DE4E2C82BE1}"/>
                </a:ext>
              </a:extLst>
            </p:cNvPr>
            <p:cNvSpPr/>
            <p:nvPr/>
          </p:nvSpPr>
          <p:spPr>
            <a:xfrm>
              <a:off x="7803907" y="4626771"/>
              <a:ext cx="33362" cy="84637"/>
            </a:xfrm>
            <a:custGeom>
              <a:avLst/>
              <a:gdLst>
                <a:gd name="connsiteX0" fmla="*/ 32646 w 33362"/>
                <a:gd name="connsiteY0" fmla="*/ 4505 h 84637"/>
                <a:gd name="connsiteX1" fmla="*/ 27880 w 33362"/>
                <a:gd name="connsiteY1" fmla="*/ 145 h 84637"/>
                <a:gd name="connsiteX2" fmla="*/ 21128 w 33362"/>
                <a:gd name="connsiteY2" fmla="*/ 6686 h 84637"/>
                <a:gd name="connsiteX3" fmla="*/ 25894 w 33362"/>
                <a:gd name="connsiteY3" fmla="*/ 11245 h 84637"/>
                <a:gd name="connsiteX4" fmla="*/ 32646 w 33362"/>
                <a:gd name="connsiteY4" fmla="*/ 4505 h 84637"/>
                <a:gd name="connsiteX5" fmla="*/ 22915 w 33362"/>
                <a:gd name="connsiteY5" fmla="*/ 52077 h 84637"/>
                <a:gd name="connsiteX6" fmla="*/ 25696 w 33362"/>
                <a:gd name="connsiteY6" fmla="*/ 44743 h 84637"/>
                <a:gd name="connsiteX7" fmla="*/ 27483 w 33362"/>
                <a:gd name="connsiteY7" fmla="*/ 38004 h 84637"/>
                <a:gd name="connsiteX8" fmla="*/ 16958 w 33362"/>
                <a:gd name="connsiteY8" fmla="*/ 27697 h 84637"/>
                <a:gd name="connsiteX9" fmla="*/ 277 w 33362"/>
                <a:gd name="connsiteY9" fmla="*/ 47122 h 84637"/>
                <a:gd name="connsiteX10" fmla="*/ 1865 w 33362"/>
                <a:gd name="connsiteY10" fmla="*/ 48311 h 84637"/>
                <a:gd name="connsiteX11" fmla="*/ 3851 w 33362"/>
                <a:gd name="connsiteY11" fmla="*/ 46131 h 84637"/>
                <a:gd name="connsiteX12" fmla="*/ 16561 w 33362"/>
                <a:gd name="connsiteY12" fmla="*/ 30472 h 84637"/>
                <a:gd name="connsiteX13" fmla="*/ 19738 w 33362"/>
                <a:gd name="connsiteY13" fmla="*/ 34436 h 84637"/>
                <a:gd name="connsiteX14" fmla="*/ 18348 w 33362"/>
                <a:gd name="connsiteY14" fmla="*/ 40977 h 84637"/>
                <a:gd name="connsiteX15" fmla="*/ 9809 w 33362"/>
                <a:gd name="connsiteY15" fmla="*/ 64366 h 84637"/>
                <a:gd name="connsiteX16" fmla="*/ 6830 w 33362"/>
                <a:gd name="connsiteY16" fmla="*/ 74475 h 84637"/>
                <a:gd name="connsiteX17" fmla="*/ 17156 w 33362"/>
                <a:gd name="connsiteY17" fmla="*/ 84782 h 84637"/>
                <a:gd name="connsiteX18" fmla="*/ 33639 w 33362"/>
                <a:gd name="connsiteY18" fmla="*/ 65357 h 84637"/>
                <a:gd name="connsiteX19" fmla="*/ 32249 w 33362"/>
                <a:gd name="connsiteY19" fmla="*/ 64168 h 84637"/>
                <a:gd name="connsiteX20" fmla="*/ 30263 w 33362"/>
                <a:gd name="connsiteY20" fmla="*/ 66348 h 84637"/>
                <a:gd name="connsiteX21" fmla="*/ 17355 w 33362"/>
                <a:gd name="connsiteY21" fmla="*/ 82007 h 84637"/>
                <a:gd name="connsiteX22" fmla="*/ 14376 w 33362"/>
                <a:gd name="connsiteY22" fmla="*/ 77845 h 84637"/>
                <a:gd name="connsiteX23" fmla="*/ 17951 w 33362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05"/>
                  </a:moveTo>
                  <a:cubicBezTo>
                    <a:pt x="32646" y="2127"/>
                    <a:pt x="30859" y="145"/>
                    <a:pt x="27880" y="145"/>
                  </a:cubicBezTo>
                  <a:cubicBezTo>
                    <a:pt x="24504" y="145"/>
                    <a:pt x="21128" y="3316"/>
                    <a:pt x="21128" y="6686"/>
                  </a:cubicBezTo>
                  <a:cubicBezTo>
                    <a:pt x="21128" y="9064"/>
                    <a:pt x="22915" y="11245"/>
                    <a:pt x="25894" y="11245"/>
                  </a:cubicBezTo>
                  <a:cubicBezTo>
                    <a:pt x="28873" y="11245"/>
                    <a:pt x="32646" y="8470"/>
                    <a:pt x="32646" y="4505"/>
                  </a:cubicBezTo>
                  <a:close/>
                  <a:moveTo>
                    <a:pt x="22915" y="52077"/>
                  </a:moveTo>
                  <a:cubicBezTo>
                    <a:pt x="24504" y="48311"/>
                    <a:pt x="24504" y="48113"/>
                    <a:pt x="25696" y="44743"/>
                  </a:cubicBezTo>
                  <a:cubicBezTo>
                    <a:pt x="26689" y="42166"/>
                    <a:pt x="27483" y="40382"/>
                    <a:pt x="27483" y="38004"/>
                  </a:cubicBezTo>
                  <a:cubicBezTo>
                    <a:pt x="27483" y="32255"/>
                    <a:pt x="23313" y="27697"/>
                    <a:pt x="16958" y="27697"/>
                  </a:cubicBezTo>
                  <a:cubicBezTo>
                    <a:pt x="5241" y="27697"/>
                    <a:pt x="277" y="45932"/>
                    <a:pt x="277" y="47122"/>
                  </a:cubicBezTo>
                  <a:cubicBezTo>
                    <a:pt x="277" y="48311"/>
                    <a:pt x="1667" y="48311"/>
                    <a:pt x="1865" y="48311"/>
                  </a:cubicBezTo>
                  <a:cubicBezTo>
                    <a:pt x="3057" y="48311"/>
                    <a:pt x="3255" y="48113"/>
                    <a:pt x="3851" y="46131"/>
                  </a:cubicBezTo>
                  <a:cubicBezTo>
                    <a:pt x="7227" y="34238"/>
                    <a:pt x="12390" y="30472"/>
                    <a:pt x="16561" y="30472"/>
                  </a:cubicBezTo>
                  <a:cubicBezTo>
                    <a:pt x="17752" y="30472"/>
                    <a:pt x="19738" y="30472"/>
                    <a:pt x="19738" y="34436"/>
                  </a:cubicBezTo>
                  <a:cubicBezTo>
                    <a:pt x="19738" y="37211"/>
                    <a:pt x="18944" y="39788"/>
                    <a:pt x="18348" y="40977"/>
                  </a:cubicBezTo>
                  <a:cubicBezTo>
                    <a:pt x="17355" y="44347"/>
                    <a:pt x="11795" y="59015"/>
                    <a:pt x="9809" y="64366"/>
                  </a:cubicBezTo>
                  <a:cubicBezTo>
                    <a:pt x="8419" y="67538"/>
                    <a:pt x="6830" y="71700"/>
                    <a:pt x="6830" y="74475"/>
                  </a:cubicBezTo>
                  <a:cubicBezTo>
                    <a:pt x="6830" y="80422"/>
                    <a:pt x="11199" y="84782"/>
                    <a:pt x="17156" y="84782"/>
                  </a:cubicBezTo>
                  <a:cubicBezTo>
                    <a:pt x="29072" y="84782"/>
                    <a:pt x="33639" y="66547"/>
                    <a:pt x="33639" y="65357"/>
                  </a:cubicBezTo>
                  <a:cubicBezTo>
                    <a:pt x="33639" y="64168"/>
                    <a:pt x="32646" y="64168"/>
                    <a:pt x="32249" y="64168"/>
                  </a:cubicBezTo>
                  <a:cubicBezTo>
                    <a:pt x="30859" y="64168"/>
                    <a:pt x="30859" y="64565"/>
                    <a:pt x="30263" y="66348"/>
                  </a:cubicBezTo>
                  <a:cubicBezTo>
                    <a:pt x="28079" y="74277"/>
                    <a:pt x="23908" y="82007"/>
                    <a:pt x="17355" y="82007"/>
                  </a:cubicBezTo>
                  <a:cubicBezTo>
                    <a:pt x="15171" y="82007"/>
                    <a:pt x="14376" y="80818"/>
                    <a:pt x="14376" y="77845"/>
                  </a:cubicBezTo>
                  <a:cubicBezTo>
                    <a:pt x="14376" y="74673"/>
                    <a:pt x="15171" y="72890"/>
                    <a:pt x="17951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A6BF838-E087-F917-93BD-1B63891CFBEA}"/>
                </a:ext>
              </a:extLst>
            </p:cNvPr>
            <p:cNvSpPr/>
            <p:nvPr/>
          </p:nvSpPr>
          <p:spPr>
            <a:xfrm>
              <a:off x="7849403" y="4690076"/>
              <a:ext cx="54213" cy="39643"/>
            </a:xfrm>
            <a:custGeom>
              <a:avLst/>
              <a:gdLst>
                <a:gd name="connsiteX0" fmla="*/ 42976 w 54213"/>
                <a:gd name="connsiteY0" fmla="*/ 26509 h 39643"/>
                <a:gd name="connsiteX1" fmla="*/ 54494 w 54213"/>
                <a:gd name="connsiteY1" fmla="*/ 5498 h 39643"/>
                <a:gd name="connsiteX2" fmla="*/ 52905 w 54213"/>
                <a:gd name="connsiteY2" fmla="*/ 4309 h 39643"/>
                <a:gd name="connsiteX3" fmla="*/ 51118 w 54213"/>
                <a:gd name="connsiteY3" fmla="*/ 6489 h 39643"/>
                <a:gd name="connsiteX4" fmla="*/ 42976 w 54213"/>
                <a:gd name="connsiteY4" fmla="*/ 22544 h 39643"/>
                <a:gd name="connsiteX5" fmla="*/ 42380 w 54213"/>
                <a:gd name="connsiteY5" fmla="*/ 14418 h 39643"/>
                <a:gd name="connsiteX6" fmla="*/ 25699 w 54213"/>
                <a:gd name="connsiteY6" fmla="*/ 146 h 39643"/>
                <a:gd name="connsiteX7" fmla="*/ 280 w 54213"/>
                <a:gd name="connsiteY7" fmla="*/ 24527 h 39643"/>
                <a:gd name="connsiteX8" fmla="*/ 16366 w 54213"/>
                <a:gd name="connsiteY8" fmla="*/ 39789 h 39643"/>
                <a:gd name="connsiteX9" fmla="*/ 36820 w 54213"/>
                <a:gd name="connsiteY9" fmla="*/ 32455 h 39643"/>
                <a:gd name="connsiteX10" fmla="*/ 45955 w 54213"/>
                <a:gd name="connsiteY10" fmla="*/ 39789 h 39643"/>
                <a:gd name="connsiteX11" fmla="*/ 54295 w 54213"/>
                <a:gd name="connsiteY11" fmla="*/ 33644 h 39643"/>
                <a:gd name="connsiteX12" fmla="*/ 52707 w 54213"/>
                <a:gd name="connsiteY12" fmla="*/ 32653 h 39643"/>
                <a:gd name="connsiteX13" fmla="*/ 51317 w 54213"/>
                <a:gd name="connsiteY13" fmla="*/ 33446 h 39643"/>
                <a:gd name="connsiteX14" fmla="*/ 46153 w 54213"/>
                <a:gd name="connsiteY14" fmla="*/ 37411 h 39643"/>
                <a:gd name="connsiteX15" fmla="*/ 42976 w 54213"/>
                <a:gd name="connsiteY15" fmla="*/ 26509 h 39643"/>
                <a:gd name="connsiteX16" fmla="*/ 36224 w 54213"/>
                <a:gd name="connsiteY16" fmla="*/ 29482 h 39643"/>
                <a:gd name="connsiteX17" fmla="*/ 16564 w 54213"/>
                <a:gd name="connsiteY17" fmla="*/ 37411 h 39643"/>
                <a:gd name="connsiteX18" fmla="*/ 7628 w 54213"/>
                <a:gd name="connsiteY18" fmla="*/ 27698 h 39643"/>
                <a:gd name="connsiteX19" fmla="*/ 13387 w 54213"/>
                <a:gd name="connsiteY19" fmla="*/ 9264 h 39643"/>
                <a:gd name="connsiteX20" fmla="*/ 25500 w 54213"/>
                <a:gd name="connsiteY20" fmla="*/ 2525 h 39643"/>
                <a:gd name="connsiteX21" fmla="*/ 35430 w 54213"/>
                <a:gd name="connsiteY21" fmla="*/ 14814 h 39643"/>
                <a:gd name="connsiteX22" fmla="*/ 36224 w 5421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13" h="39643">
                  <a:moveTo>
                    <a:pt x="42976" y="26509"/>
                  </a:moveTo>
                  <a:cubicBezTo>
                    <a:pt x="51118" y="18184"/>
                    <a:pt x="54494" y="6489"/>
                    <a:pt x="54494" y="5498"/>
                  </a:cubicBezTo>
                  <a:cubicBezTo>
                    <a:pt x="54494" y="4309"/>
                    <a:pt x="53302" y="4309"/>
                    <a:pt x="52905" y="4309"/>
                  </a:cubicBezTo>
                  <a:cubicBezTo>
                    <a:pt x="51714" y="4309"/>
                    <a:pt x="51714" y="4507"/>
                    <a:pt x="51118" y="6489"/>
                  </a:cubicBezTo>
                  <a:cubicBezTo>
                    <a:pt x="49529" y="12435"/>
                    <a:pt x="46551" y="17787"/>
                    <a:pt x="42976" y="22544"/>
                  </a:cubicBezTo>
                  <a:cubicBezTo>
                    <a:pt x="42777" y="21157"/>
                    <a:pt x="42579" y="15210"/>
                    <a:pt x="42380" y="14418"/>
                  </a:cubicBezTo>
                  <a:cubicBezTo>
                    <a:pt x="41189" y="5696"/>
                    <a:pt x="34437" y="146"/>
                    <a:pt x="25699" y="146"/>
                  </a:cubicBezTo>
                  <a:cubicBezTo>
                    <a:pt x="12592" y="146"/>
                    <a:pt x="280" y="12237"/>
                    <a:pt x="280" y="24527"/>
                  </a:cubicBezTo>
                  <a:cubicBezTo>
                    <a:pt x="280" y="32653"/>
                    <a:pt x="6039" y="39789"/>
                    <a:pt x="16366" y="39789"/>
                  </a:cubicBezTo>
                  <a:cubicBezTo>
                    <a:pt x="24508" y="39789"/>
                    <a:pt x="31855" y="36221"/>
                    <a:pt x="36820" y="32455"/>
                  </a:cubicBezTo>
                  <a:cubicBezTo>
                    <a:pt x="38806" y="38798"/>
                    <a:pt x="43373" y="39789"/>
                    <a:pt x="45955" y="39789"/>
                  </a:cubicBezTo>
                  <a:cubicBezTo>
                    <a:pt x="51118" y="39789"/>
                    <a:pt x="54295" y="35627"/>
                    <a:pt x="54295" y="33644"/>
                  </a:cubicBezTo>
                  <a:cubicBezTo>
                    <a:pt x="54295" y="32653"/>
                    <a:pt x="53302" y="32653"/>
                    <a:pt x="52707" y="32653"/>
                  </a:cubicBezTo>
                  <a:cubicBezTo>
                    <a:pt x="51714" y="32653"/>
                    <a:pt x="51515" y="33050"/>
                    <a:pt x="51317" y="33446"/>
                  </a:cubicBezTo>
                  <a:cubicBezTo>
                    <a:pt x="50125" y="36816"/>
                    <a:pt x="47345" y="37411"/>
                    <a:pt x="46153" y="37411"/>
                  </a:cubicBezTo>
                  <a:cubicBezTo>
                    <a:pt x="44962" y="37411"/>
                    <a:pt x="43572" y="37411"/>
                    <a:pt x="42976" y="26509"/>
                  </a:cubicBezTo>
                  <a:close/>
                  <a:moveTo>
                    <a:pt x="36224" y="29482"/>
                  </a:moveTo>
                  <a:cubicBezTo>
                    <a:pt x="27486" y="36618"/>
                    <a:pt x="19940" y="37411"/>
                    <a:pt x="16564" y="37411"/>
                  </a:cubicBezTo>
                  <a:cubicBezTo>
                    <a:pt x="10805" y="37411"/>
                    <a:pt x="7628" y="33446"/>
                    <a:pt x="7628" y="27698"/>
                  </a:cubicBezTo>
                  <a:cubicBezTo>
                    <a:pt x="7628" y="25121"/>
                    <a:pt x="8819" y="15409"/>
                    <a:pt x="13387" y="9264"/>
                  </a:cubicBezTo>
                  <a:cubicBezTo>
                    <a:pt x="17358" y="4110"/>
                    <a:pt x="22522" y="2525"/>
                    <a:pt x="25500" y="2525"/>
                  </a:cubicBezTo>
                  <a:cubicBezTo>
                    <a:pt x="32650" y="2525"/>
                    <a:pt x="34635" y="9264"/>
                    <a:pt x="35430" y="14814"/>
                  </a:cubicBezTo>
                  <a:cubicBezTo>
                    <a:pt x="35827" y="18580"/>
                    <a:pt x="35628" y="24923"/>
                    <a:pt x="36224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4323170-E803-8568-716C-CE385406FD15}"/>
                </a:ext>
              </a:extLst>
            </p:cNvPr>
            <p:cNvSpPr/>
            <p:nvPr/>
          </p:nvSpPr>
          <p:spPr>
            <a:xfrm flipV="1">
              <a:off x="7554374" y="4830370"/>
              <a:ext cx="215663" cy="12685"/>
            </a:xfrm>
            <a:custGeom>
              <a:avLst/>
              <a:gdLst>
                <a:gd name="connsiteX0" fmla="*/ 257 w 215663"/>
                <a:gd name="connsiteY0" fmla="*/ 154 h 12685"/>
                <a:gd name="connsiteX1" fmla="*/ 215921 w 215663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54"/>
                  </a:moveTo>
                  <a:lnTo>
                    <a:pt x="215921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E3DEB5A-FA8F-9BB4-B546-44268EE64489}"/>
                </a:ext>
              </a:extLst>
            </p:cNvPr>
            <p:cNvSpPr/>
            <p:nvPr/>
          </p:nvSpPr>
          <p:spPr>
            <a:xfrm>
              <a:off x="7805834" y="4779252"/>
              <a:ext cx="33362" cy="84637"/>
            </a:xfrm>
            <a:custGeom>
              <a:avLst/>
              <a:gdLst>
                <a:gd name="connsiteX0" fmla="*/ 32646 w 33362"/>
                <a:gd name="connsiteY0" fmla="*/ 4517 h 84637"/>
                <a:gd name="connsiteX1" fmla="*/ 27880 w 33362"/>
                <a:gd name="connsiteY1" fmla="*/ 157 h 84637"/>
                <a:gd name="connsiteX2" fmla="*/ 21128 w 33362"/>
                <a:gd name="connsiteY2" fmla="*/ 6698 h 84637"/>
                <a:gd name="connsiteX3" fmla="*/ 25894 w 33362"/>
                <a:gd name="connsiteY3" fmla="*/ 11257 h 84637"/>
                <a:gd name="connsiteX4" fmla="*/ 32646 w 33362"/>
                <a:gd name="connsiteY4" fmla="*/ 4517 h 84637"/>
                <a:gd name="connsiteX5" fmla="*/ 22916 w 33362"/>
                <a:gd name="connsiteY5" fmla="*/ 52089 h 84637"/>
                <a:gd name="connsiteX6" fmla="*/ 25696 w 33362"/>
                <a:gd name="connsiteY6" fmla="*/ 44755 h 84637"/>
                <a:gd name="connsiteX7" fmla="*/ 27483 w 33362"/>
                <a:gd name="connsiteY7" fmla="*/ 38016 h 84637"/>
                <a:gd name="connsiteX8" fmla="*/ 16958 w 33362"/>
                <a:gd name="connsiteY8" fmla="*/ 27709 h 84637"/>
                <a:gd name="connsiteX9" fmla="*/ 277 w 33362"/>
                <a:gd name="connsiteY9" fmla="*/ 47134 h 84637"/>
                <a:gd name="connsiteX10" fmla="*/ 1866 w 33362"/>
                <a:gd name="connsiteY10" fmla="*/ 48323 h 84637"/>
                <a:gd name="connsiteX11" fmla="*/ 3851 w 33362"/>
                <a:gd name="connsiteY11" fmla="*/ 46143 h 84637"/>
                <a:gd name="connsiteX12" fmla="*/ 16561 w 33362"/>
                <a:gd name="connsiteY12" fmla="*/ 30484 h 84637"/>
                <a:gd name="connsiteX13" fmla="*/ 19738 w 33362"/>
                <a:gd name="connsiteY13" fmla="*/ 34448 h 84637"/>
                <a:gd name="connsiteX14" fmla="*/ 18348 w 33362"/>
                <a:gd name="connsiteY14" fmla="*/ 40989 h 84637"/>
                <a:gd name="connsiteX15" fmla="*/ 9809 w 33362"/>
                <a:gd name="connsiteY15" fmla="*/ 64378 h 84637"/>
                <a:gd name="connsiteX16" fmla="*/ 6830 w 33362"/>
                <a:gd name="connsiteY16" fmla="*/ 74487 h 84637"/>
                <a:gd name="connsiteX17" fmla="*/ 17157 w 33362"/>
                <a:gd name="connsiteY17" fmla="*/ 84794 h 84637"/>
                <a:gd name="connsiteX18" fmla="*/ 33639 w 33362"/>
                <a:gd name="connsiteY18" fmla="*/ 65369 h 84637"/>
                <a:gd name="connsiteX19" fmla="*/ 32249 w 33362"/>
                <a:gd name="connsiteY19" fmla="*/ 64180 h 84637"/>
                <a:gd name="connsiteX20" fmla="*/ 30263 w 33362"/>
                <a:gd name="connsiteY20" fmla="*/ 66360 h 84637"/>
                <a:gd name="connsiteX21" fmla="*/ 17355 w 33362"/>
                <a:gd name="connsiteY21" fmla="*/ 82019 h 84637"/>
                <a:gd name="connsiteX22" fmla="*/ 14376 w 33362"/>
                <a:gd name="connsiteY22" fmla="*/ 77857 h 84637"/>
                <a:gd name="connsiteX23" fmla="*/ 17951 w 33362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17"/>
                  </a:moveTo>
                  <a:cubicBezTo>
                    <a:pt x="32646" y="2139"/>
                    <a:pt x="30859" y="157"/>
                    <a:pt x="27880" y="157"/>
                  </a:cubicBezTo>
                  <a:cubicBezTo>
                    <a:pt x="24504" y="157"/>
                    <a:pt x="21128" y="3328"/>
                    <a:pt x="21128" y="6698"/>
                  </a:cubicBezTo>
                  <a:cubicBezTo>
                    <a:pt x="21128" y="9076"/>
                    <a:pt x="22916" y="11257"/>
                    <a:pt x="25894" y="11257"/>
                  </a:cubicBezTo>
                  <a:cubicBezTo>
                    <a:pt x="28873" y="11257"/>
                    <a:pt x="32646" y="8482"/>
                    <a:pt x="32646" y="4517"/>
                  </a:cubicBezTo>
                  <a:close/>
                  <a:moveTo>
                    <a:pt x="22916" y="52089"/>
                  </a:moveTo>
                  <a:cubicBezTo>
                    <a:pt x="24504" y="48323"/>
                    <a:pt x="24504" y="48125"/>
                    <a:pt x="25696" y="44755"/>
                  </a:cubicBezTo>
                  <a:cubicBezTo>
                    <a:pt x="26689" y="42178"/>
                    <a:pt x="27483" y="40394"/>
                    <a:pt x="27483" y="38016"/>
                  </a:cubicBezTo>
                  <a:cubicBezTo>
                    <a:pt x="27483" y="32267"/>
                    <a:pt x="23313" y="27709"/>
                    <a:pt x="16958" y="27709"/>
                  </a:cubicBezTo>
                  <a:cubicBezTo>
                    <a:pt x="5241" y="27709"/>
                    <a:pt x="277" y="45944"/>
                    <a:pt x="277" y="47134"/>
                  </a:cubicBezTo>
                  <a:cubicBezTo>
                    <a:pt x="277" y="48323"/>
                    <a:pt x="1667" y="48323"/>
                    <a:pt x="1866" y="48323"/>
                  </a:cubicBezTo>
                  <a:cubicBezTo>
                    <a:pt x="3057" y="48323"/>
                    <a:pt x="3256" y="48125"/>
                    <a:pt x="3851" y="46143"/>
                  </a:cubicBezTo>
                  <a:cubicBezTo>
                    <a:pt x="7227" y="34250"/>
                    <a:pt x="12391" y="30484"/>
                    <a:pt x="16561" y="30484"/>
                  </a:cubicBezTo>
                  <a:cubicBezTo>
                    <a:pt x="17752" y="30484"/>
                    <a:pt x="19738" y="30484"/>
                    <a:pt x="19738" y="34448"/>
                  </a:cubicBezTo>
                  <a:cubicBezTo>
                    <a:pt x="19738" y="37223"/>
                    <a:pt x="18944" y="39800"/>
                    <a:pt x="18348" y="40989"/>
                  </a:cubicBezTo>
                  <a:cubicBezTo>
                    <a:pt x="17355" y="44359"/>
                    <a:pt x="11795" y="59027"/>
                    <a:pt x="9809" y="64378"/>
                  </a:cubicBezTo>
                  <a:cubicBezTo>
                    <a:pt x="8419" y="67550"/>
                    <a:pt x="6830" y="71712"/>
                    <a:pt x="6830" y="74487"/>
                  </a:cubicBezTo>
                  <a:cubicBezTo>
                    <a:pt x="6830" y="80434"/>
                    <a:pt x="11199" y="84794"/>
                    <a:pt x="17157" y="84794"/>
                  </a:cubicBezTo>
                  <a:cubicBezTo>
                    <a:pt x="29072" y="84794"/>
                    <a:pt x="33639" y="66559"/>
                    <a:pt x="33639" y="65369"/>
                  </a:cubicBezTo>
                  <a:cubicBezTo>
                    <a:pt x="33639" y="64180"/>
                    <a:pt x="32646" y="64180"/>
                    <a:pt x="32249" y="64180"/>
                  </a:cubicBezTo>
                  <a:cubicBezTo>
                    <a:pt x="30859" y="64180"/>
                    <a:pt x="30859" y="64577"/>
                    <a:pt x="30263" y="66360"/>
                  </a:cubicBezTo>
                  <a:cubicBezTo>
                    <a:pt x="28079" y="74289"/>
                    <a:pt x="23909" y="82019"/>
                    <a:pt x="17355" y="82019"/>
                  </a:cubicBezTo>
                  <a:cubicBezTo>
                    <a:pt x="15171" y="82019"/>
                    <a:pt x="14376" y="80830"/>
                    <a:pt x="14376" y="77857"/>
                  </a:cubicBezTo>
                  <a:cubicBezTo>
                    <a:pt x="14376" y="74686"/>
                    <a:pt x="15171" y="72902"/>
                    <a:pt x="17951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368DA3B-E665-64A2-BDC6-E2066DF5F59C}"/>
                </a:ext>
              </a:extLst>
            </p:cNvPr>
            <p:cNvSpPr/>
            <p:nvPr/>
          </p:nvSpPr>
          <p:spPr>
            <a:xfrm>
              <a:off x="7850108" y="4819168"/>
              <a:ext cx="51663" cy="79286"/>
            </a:xfrm>
            <a:custGeom>
              <a:avLst/>
              <a:gdLst>
                <a:gd name="connsiteX0" fmla="*/ 51944 w 51663"/>
                <a:gd name="connsiteY0" fmla="*/ 12447 h 79286"/>
                <a:gd name="connsiteX1" fmla="*/ 37447 w 51663"/>
                <a:gd name="connsiteY1" fmla="*/ 158 h 79286"/>
                <a:gd name="connsiteX2" fmla="*/ 14212 w 51663"/>
                <a:gd name="connsiteY2" fmla="*/ 22953 h 79286"/>
                <a:gd name="connsiteX3" fmla="*/ 311 w 51663"/>
                <a:gd name="connsiteY3" fmla="*/ 78453 h 79286"/>
                <a:gd name="connsiteX4" fmla="*/ 1503 w 51663"/>
                <a:gd name="connsiteY4" fmla="*/ 79444 h 79286"/>
                <a:gd name="connsiteX5" fmla="*/ 3092 w 51663"/>
                <a:gd name="connsiteY5" fmla="*/ 78850 h 79286"/>
                <a:gd name="connsiteX6" fmla="*/ 9049 w 51663"/>
                <a:gd name="connsiteY6" fmla="*/ 55262 h 79286"/>
                <a:gd name="connsiteX7" fmla="*/ 22354 w 51663"/>
                <a:gd name="connsiteY7" fmla="*/ 63191 h 79286"/>
                <a:gd name="connsiteX8" fmla="*/ 48766 w 51663"/>
                <a:gd name="connsiteY8" fmla="*/ 40792 h 79286"/>
                <a:gd name="connsiteX9" fmla="*/ 41816 w 51663"/>
                <a:gd name="connsiteY9" fmla="*/ 27314 h 79286"/>
                <a:gd name="connsiteX10" fmla="*/ 51944 w 51663"/>
                <a:gd name="connsiteY10" fmla="*/ 12447 h 79286"/>
                <a:gd name="connsiteX11" fmla="*/ 34468 w 51663"/>
                <a:gd name="connsiteY11" fmla="*/ 27314 h 79286"/>
                <a:gd name="connsiteX12" fmla="*/ 29901 w 51663"/>
                <a:gd name="connsiteY12" fmla="*/ 27908 h 79286"/>
                <a:gd name="connsiteX13" fmla="*/ 25730 w 51663"/>
                <a:gd name="connsiteY13" fmla="*/ 27512 h 79286"/>
                <a:gd name="connsiteX14" fmla="*/ 29901 w 51663"/>
                <a:gd name="connsiteY14" fmla="*/ 26917 h 79286"/>
                <a:gd name="connsiteX15" fmla="*/ 34468 w 51663"/>
                <a:gd name="connsiteY15" fmla="*/ 27314 h 79286"/>
                <a:gd name="connsiteX16" fmla="*/ 45986 w 51663"/>
                <a:gd name="connsiteY16" fmla="*/ 10862 h 79286"/>
                <a:gd name="connsiteX17" fmla="*/ 38241 w 51663"/>
                <a:gd name="connsiteY17" fmla="*/ 25530 h 79286"/>
                <a:gd name="connsiteX18" fmla="*/ 29901 w 51663"/>
                <a:gd name="connsiteY18" fmla="*/ 24340 h 79286"/>
                <a:gd name="connsiteX19" fmla="*/ 22553 w 51663"/>
                <a:gd name="connsiteY19" fmla="*/ 27710 h 79286"/>
                <a:gd name="connsiteX20" fmla="*/ 29702 w 51663"/>
                <a:gd name="connsiteY20" fmla="*/ 30287 h 79286"/>
                <a:gd name="connsiteX21" fmla="*/ 38043 w 51663"/>
                <a:gd name="connsiteY21" fmla="*/ 29098 h 79286"/>
                <a:gd name="connsiteX22" fmla="*/ 42213 w 51663"/>
                <a:gd name="connsiteY22" fmla="*/ 38414 h 79286"/>
                <a:gd name="connsiteX23" fmla="*/ 22553 w 51663"/>
                <a:gd name="connsiteY23" fmla="*/ 60812 h 79286"/>
                <a:gd name="connsiteX24" fmla="*/ 11035 w 51663"/>
                <a:gd name="connsiteY24" fmla="*/ 49514 h 79286"/>
                <a:gd name="connsiteX25" fmla="*/ 11234 w 51663"/>
                <a:gd name="connsiteY25" fmla="*/ 47135 h 79286"/>
                <a:gd name="connsiteX26" fmla="*/ 16993 w 51663"/>
                <a:gd name="connsiteY26" fmla="*/ 23548 h 79286"/>
                <a:gd name="connsiteX27" fmla="*/ 37248 w 51663"/>
                <a:gd name="connsiteY27" fmla="*/ 2735 h 79286"/>
                <a:gd name="connsiteX28" fmla="*/ 45986 w 51663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63" h="79286">
                  <a:moveTo>
                    <a:pt x="51944" y="12447"/>
                  </a:moveTo>
                  <a:cubicBezTo>
                    <a:pt x="51944" y="4717"/>
                    <a:pt x="45192" y="158"/>
                    <a:pt x="37447" y="158"/>
                  </a:cubicBezTo>
                  <a:cubicBezTo>
                    <a:pt x="25333" y="158"/>
                    <a:pt x="16397" y="14033"/>
                    <a:pt x="14212" y="22953"/>
                  </a:cubicBezTo>
                  <a:lnTo>
                    <a:pt x="311" y="78453"/>
                  </a:lnTo>
                  <a:cubicBezTo>
                    <a:pt x="113" y="79048"/>
                    <a:pt x="907" y="79444"/>
                    <a:pt x="1503" y="79444"/>
                  </a:cubicBezTo>
                  <a:cubicBezTo>
                    <a:pt x="2297" y="79444"/>
                    <a:pt x="3092" y="79444"/>
                    <a:pt x="3092" y="78850"/>
                  </a:cubicBezTo>
                  <a:lnTo>
                    <a:pt x="9049" y="55262"/>
                  </a:lnTo>
                  <a:cubicBezTo>
                    <a:pt x="11035" y="59424"/>
                    <a:pt x="15205" y="63191"/>
                    <a:pt x="22354" y="63191"/>
                  </a:cubicBezTo>
                  <a:cubicBezTo>
                    <a:pt x="34667" y="63191"/>
                    <a:pt x="48766" y="54271"/>
                    <a:pt x="48766" y="40792"/>
                  </a:cubicBezTo>
                  <a:cubicBezTo>
                    <a:pt x="48766" y="35639"/>
                    <a:pt x="46383" y="30287"/>
                    <a:pt x="41816" y="27314"/>
                  </a:cubicBezTo>
                  <a:cubicBezTo>
                    <a:pt x="46185" y="24737"/>
                    <a:pt x="51944" y="19583"/>
                    <a:pt x="51944" y="12447"/>
                  </a:cubicBezTo>
                  <a:close/>
                  <a:moveTo>
                    <a:pt x="34468" y="27314"/>
                  </a:moveTo>
                  <a:cubicBezTo>
                    <a:pt x="33078" y="27512"/>
                    <a:pt x="32482" y="27908"/>
                    <a:pt x="29901" y="27908"/>
                  </a:cubicBezTo>
                  <a:cubicBezTo>
                    <a:pt x="28511" y="27908"/>
                    <a:pt x="26326" y="27908"/>
                    <a:pt x="25730" y="27512"/>
                  </a:cubicBezTo>
                  <a:cubicBezTo>
                    <a:pt x="26525" y="26917"/>
                    <a:pt x="29106" y="26917"/>
                    <a:pt x="29901" y="26917"/>
                  </a:cubicBezTo>
                  <a:cubicBezTo>
                    <a:pt x="31291" y="26917"/>
                    <a:pt x="33078" y="26917"/>
                    <a:pt x="34468" y="27314"/>
                  </a:cubicBezTo>
                  <a:close/>
                  <a:moveTo>
                    <a:pt x="45986" y="10862"/>
                  </a:moveTo>
                  <a:cubicBezTo>
                    <a:pt x="45986" y="15619"/>
                    <a:pt x="43802" y="22358"/>
                    <a:pt x="38241" y="25530"/>
                  </a:cubicBezTo>
                  <a:cubicBezTo>
                    <a:pt x="36653" y="24935"/>
                    <a:pt x="34865" y="24340"/>
                    <a:pt x="29901" y="24340"/>
                  </a:cubicBezTo>
                  <a:cubicBezTo>
                    <a:pt x="26922" y="24340"/>
                    <a:pt x="22553" y="24539"/>
                    <a:pt x="22553" y="27710"/>
                  </a:cubicBezTo>
                  <a:cubicBezTo>
                    <a:pt x="22553" y="29890"/>
                    <a:pt x="25135" y="30287"/>
                    <a:pt x="29702" y="30287"/>
                  </a:cubicBezTo>
                  <a:cubicBezTo>
                    <a:pt x="32681" y="30287"/>
                    <a:pt x="35262" y="29890"/>
                    <a:pt x="38043" y="29098"/>
                  </a:cubicBezTo>
                  <a:cubicBezTo>
                    <a:pt x="40823" y="30881"/>
                    <a:pt x="42213" y="34449"/>
                    <a:pt x="42213" y="38414"/>
                  </a:cubicBezTo>
                  <a:cubicBezTo>
                    <a:pt x="42213" y="51099"/>
                    <a:pt x="33475" y="60812"/>
                    <a:pt x="22553" y="60812"/>
                  </a:cubicBezTo>
                  <a:cubicBezTo>
                    <a:pt x="15801" y="60812"/>
                    <a:pt x="11035" y="56649"/>
                    <a:pt x="11035" y="49514"/>
                  </a:cubicBezTo>
                  <a:cubicBezTo>
                    <a:pt x="11035" y="48721"/>
                    <a:pt x="11035" y="47928"/>
                    <a:pt x="11234" y="47135"/>
                  </a:cubicBezTo>
                  <a:lnTo>
                    <a:pt x="16993" y="23548"/>
                  </a:lnTo>
                  <a:cubicBezTo>
                    <a:pt x="19177" y="15222"/>
                    <a:pt x="26922" y="2735"/>
                    <a:pt x="37248" y="2735"/>
                  </a:cubicBezTo>
                  <a:cubicBezTo>
                    <a:pt x="42412" y="2735"/>
                    <a:pt x="45986" y="5510"/>
                    <a:pt x="45986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BE12CD-ADDC-35F0-478C-1FCD983CB13D}"/>
                </a:ext>
              </a:extLst>
            </p:cNvPr>
            <p:cNvSpPr/>
            <p:nvPr/>
          </p:nvSpPr>
          <p:spPr>
            <a:xfrm flipV="1">
              <a:off x="7554374" y="4982847"/>
              <a:ext cx="215663" cy="12685"/>
            </a:xfrm>
            <a:custGeom>
              <a:avLst/>
              <a:gdLst>
                <a:gd name="connsiteX0" fmla="*/ 257 w 215663"/>
                <a:gd name="connsiteY0" fmla="*/ 166 h 12685"/>
                <a:gd name="connsiteX1" fmla="*/ 215921 w 215663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66"/>
                  </a:moveTo>
                  <a:lnTo>
                    <a:pt x="215921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45D156-9D28-50A0-015B-51CFB453994C}"/>
                </a:ext>
              </a:extLst>
            </p:cNvPr>
            <p:cNvSpPr/>
            <p:nvPr/>
          </p:nvSpPr>
          <p:spPr>
            <a:xfrm>
              <a:off x="7807495" y="4931733"/>
              <a:ext cx="33362" cy="84637"/>
            </a:xfrm>
            <a:custGeom>
              <a:avLst/>
              <a:gdLst>
                <a:gd name="connsiteX0" fmla="*/ 32646 w 33362"/>
                <a:gd name="connsiteY0" fmla="*/ 4529 h 84637"/>
                <a:gd name="connsiteX1" fmla="*/ 27880 w 33362"/>
                <a:gd name="connsiteY1" fmla="*/ 169 h 84637"/>
                <a:gd name="connsiteX2" fmla="*/ 21128 w 33362"/>
                <a:gd name="connsiteY2" fmla="*/ 6710 h 84637"/>
                <a:gd name="connsiteX3" fmla="*/ 25895 w 33362"/>
                <a:gd name="connsiteY3" fmla="*/ 11269 h 84637"/>
                <a:gd name="connsiteX4" fmla="*/ 32646 w 33362"/>
                <a:gd name="connsiteY4" fmla="*/ 4529 h 84637"/>
                <a:gd name="connsiteX5" fmla="*/ 22916 w 33362"/>
                <a:gd name="connsiteY5" fmla="*/ 52101 h 84637"/>
                <a:gd name="connsiteX6" fmla="*/ 25696 w 33362"/>
                <a:gd name="connsiteY6" fmla="*/ 44767 h 84637"/>
                <a:gd name="connsiteX7" fmla="*/ 27483 w 33362"/>
                <a:gd name="connsiteY7" fmla="*/ 38028 h 84637"/>
                <a:gd name="connsiteX8" fmla="*/ 16958 w 33362"/>
                <a:gd name="connsiteY8" fmla="*/ 27721 h 84637"/>
                <a:gd name="connsiteX9" fmla="*/ 277 w 33362"/>
                <a:gd name="connsiteY9" fmla="*/ 47146 h 84637"/>
                <a:gd name="connsiteX10" fmla="*/ 1866 w 33362"/>
                <a:gd name="connsiteY10" fmla="*/ 48335 h 84637"/>
                <a:gd name="connsiteX11" fmla="*/ 3852 w 33362"/>
                <a:gd name="connsiteY11" fmla="*/ 46155 h 84637"/>
                <a:gd name="connsiteX12" fmla="*/ 16561 w 33362"/>
                <a:gd name="connsiteY12" fmla="*/ 30496 h 84637"/>
                <a:gd name="connsiteX13" fmla="*/ 19738 w 33362"/>
                <a:gd name="connsiteY13" fmla="*/ 34460 h 84637"/>
                <a:gd name="connsiteX14" fmla="*/ 18348 w 33362"/>
                <a:gd name="connsiteY14" fmla="*/ 41001 h 84637"/>
                <a:gd name="connsiteX15" fmla="*/ 9809 w 33362"/>
                <a:gd name="connsiteY15" fmla="*/ 64390 h 84637"/>
                <a:gd name="connsiteX16" fmla="*/ 6830 w 33362"/>
                <a:gd name="connsiteY16" fmla="*/ 74499 h 84637"/>
                <a:gd name="connsiteX17" fmla="*/ 17157 w 33362"/>
                <a:gd name="connsiteY17" fmla="*/ 84806 h 84637"/>
                <a:gd name="connsiteX18" fmla="*/ 33639 w 33362"/>
                <a:gd name="connsiteY18" fmla="*/ 65381 h 84637"/>
                <a:gd name="connsiteX19" fmla="*/ 32249 w 33362"/>
                <a:gd name="connsiteY19" fmla="*/ 64192 h 84637"/>
                <a:gd name="connsiteX20" fmla="*/ 30263 w 33362"/>
                <a:gd name="connsiteY20" fmla="*/ 66372 h 84637"/>
                <a:gd name="connsiteX21" fmla="*/ 17355 w 33362"/>
                <a:gd name="connsiteY21" fmla="*/ 82031 h 84637"/>
                <a:gd name="connsiteX22" fmla="*/ 14377 w 33362"/>
                <a:gd name="connsiteY22" fmla="*/ 77869 h 84637"/>
                <a:gd name="connsiteX23" fmla="*/ 17951 w 33362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29"/>
                  </a:moveTo>
                  <a:cubicBezTo>
                    <a:pt x="32646" y="2151"/>
                    <a:pt x="30859" y="169"/>
                    <a:pt x="27880" y="169"/>
                  </a:cubicBezTo>
                  <a:cubicBezTo>
                    <a:pt x="24504" y="169"/>
                    <a:pt x="21128" y="3340"/>
                    <a:pt x="21128" y="6710"/>
                  </a:cubicBezTo>
                  <a:cubicBezTo>
                    <a:pt x="21128" y="9088"/>
                    <a:pt x="22916" y="11269"/>
                    <a:pt x="25895" y="11269"/>
                  </a:cubicBezTo>
                  <a:cubicBezTo>
                    <a:pt x="28873" y="11269"/>
                    <a:pt x="32646" y="8494"/>
                    <a:pt x="32646" y="4529"/>
                  </a:cubicBezTo>
                  <a:close/>
                  <a:moveTo>
                    <a:pt x="22916" y="52101"/>
                  </a:moveTo>
                  <a:cubicBezTo>
                    <a:pt x="24504" y="48335"/>
                    <a:pt x="24504" y="48137"/>
                    <a:pt x="25696" y="44767"/>
                  </a:cubicBezTo>
                  <a:cubicBezTo>
                    <a:pt x="26689" y="42190"/>
                    <a:pt x="27483" y="40406"/>
                    <a:pt x="27483" y="38028"/>
                  </a:cubicBezTo>
                  <a:cubicBezTo>
                    <a:pt x="27483" y="32280"/>
                    <a:pt x="23313" y="27721"/>
                    <a:pt x="16958" y="27721"/>
                  </a:cubicBezTo>
                  <a:cubicBezTo>
                    <a:pt x="5242" y="27721"/>
                    <a:pt x="277" y="45956"/>
                    <a:pt x="277" y="47146"/>
                  </a:cubicBezTo>
                  <a:cubicBezTo>
                    <a:pt x="277" y="48335"/>
                    <a:pt x="1667" y="48335"/>
                    <a:pt x="1866" y="48335"/>
                  </a:cubicBezTo>
                  <a:cubicBezTo>
                    <a:pt x="3057" y="48335"/>
                    <a:pt x="3256" y="48137"/>
                    <a:pt x="3852" y="46155"/>
                  </a:cubicBezTo>
                  <a:cubicBezTo>
                    <a:pt x="7227" y="34262"/>
                    <a:pt x="12391" y="30496"/>
                    <a:pt x="16561" y="30496"/>
                  </a:cubicBezTo>
                  <a:cubicBezTo>
                    <a:pt x="17752" y="30496"/>
                    <a:pt x="19738" y="30496"/>
                    <a:pt x="19738" y="34460"/>
                  </a:cubicBezTo>
                  <a:cubicBezTo>
                    <a:pt x="19738" y="37235"/>
                    <a:pt x="18944" y="39812"/>
                    <a:pt x="18348" y="41001"/>
                  </a:cubicBezTo>
                  <a:cubicBezTo>
                    <a:pt x="17355" y="44371"/>
                    <a:pt x="11795" y="59039"/>
                    <a:pt x="9809" y="64390"/>
                  </a:cubicBezTo>
                  <a:cubicBezTo>
                    <a:pt x="8419" y="67562"/>
                    <a:pt x="6830" y="71724"/>
                    <a:pt x="6830" y="74499"/>
                  </a:cubicBezTo>
                  <a:cubicBezTo>
                    <a:pt x="6830" y="80446"/>
                    <a:pt x="11199" y="84806"/>
                    <a:pt x="17157" y="84806"/>
                  </a:cubicBezTo>
                  <a:cubicBezTo>
                    <a:pt x="29072" y="84806"/>
                    <a:pt x="33639" y="66571"/>
                    <a:pt x="33639" y="65381"/>
                  </a:cubicBezTo>
                  <a:cubicBezTo>
                    <a:pt x="33639" y="64192"/>
                    <a:pt x="32646" y="64192"/>
                    <a:pt x="32249" y="64192"/>
                  </a:cubicBezTo>
                  <a:cubicBezTo>
                    <a:pt x="30859" y="64192"/>
                    <a:pt x="30859" y="64589"/>
                    <a:pt x="30263" y="66372"/>
                  </a:cubicBezTo>
                  <a:cubicBezTo>
                    <a:pt x="28079" y="74301"/>
                    <a:pt x="23909" y="82031"/>
                    <a:pt x="17355" y="82031"/>
                  </a:cubicBezTo>
                  <a:cubicBezTo>
                    <a:pt x="15171" y="82031"/>
                    <a:pt x="14377" y="80842"/>
                    <a:pt x="14377" y="77869"/>
                  </a:cubicBezTo>
                  <a:cubicBezTo>
                    <a:pt x="14377" y="74698"/>
                    <a:pt x="15171" y="72914"/>
                    <a:pt x="17951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A4A644-F255-7F79-3BB9-E1415E4E05F2}"/>
                </a:ext>
              </a:extLst>
            </p:cNvPr>
            <p:cNvSpPr/>
            <p:nvPr/>
          </p:nvSpPr>
          <p:spPr>
            <a:xfrm>
              <a:off x="7850409" y="4995039"/>
              <a:ext cx="51036" cy="57680"/>
            </a:xfrm>
            <a:custGeom>
              <a:avLst/>
              <a:gdLst>
                <a:gd name="connsiteX0" fmla="*/ 36820 w 51036"/>
                <a:gd name="connsiteY0" fmla="*/ 26731 h 57680"/>
                <a:gd name="connsiteX1" fmla="*/ 18947 w 51036"/>
                <a:gd name="connsiteY1" fmla="*/ 170 h 57680"/>
                <a:gd name="connsiteX2" fmla="*/ 6834 w 51036"/>
                <a:gd name="connsiteY2" fmla="*/ 5324 h 57680"/>
                <a:gd name="connsiteX3" fmla="*/ 280 w 51036"/>
                <a:gd name="connsiteY3" fmla="*/ 16027 h 57680"/>
                <a:gd name="connsiteX4" fmla="*/ 1670 w 51036"/>
                <a:gd name="connsiteY4" fmla="*/ 17018 h 57680"/>
                <a:gd name="connsiteX5" fmla="*/ 3458 w 51036"/>
                <a:gd name="connsiteY5" fmla="*/ 15631 h 57680"/>
                <a:gd name="connsiteX6" fmla="*/ 17756 w 51036"/>
                <a:gd name="connsiteY6" fmla="*/ 7108 h 57680"/>
                <a:gd name="connsiteX7" fmla="*/ 33841 w 51036"/>
                <a:gd name="connsiteY7" fmla="*/ 30299 h 57680"/>
                <a:gd name="connsiteX8" fmla="*/ 33246 w 51036"/>
                <a:gd name="connsiteY8" fmla="*/ 36642 h 57680"/>
                <a:gd name="connsiteX9" fmla="*/ 28480 w 51036"/>
                <a:gd name="connsiteY9" fmla="*/ 55869 h 57680"/>
                <a:gd name="connsiteX10" fmla="*/ 30068 w 51036"/>
                <a:gd name="connsiteY10" fmla="*/ 57851 h 57680"/>
                <a:gd name="connsiteX11" fmla="*/ 33047 w 51036"/>
                <a:gd name="connsiteY11" fmla="*/ 53292 h 57680"/>
                <a:gd name="connsiteX12" fmla="*/ 36423 w 51036"/>
                <a:gd name="connsiteY12" fmla="*/ 37038 h 57680"/>
                <a:gd name="connsiteX13" fmla="*/ 43572 w 51036"/>
                <a:gd name="connsiteY13" fmla="*/ 17811 h 57680"/>
                <a:gd name="connsiteX14" fmla="*/ 50920 w 51036"/>
                <a:gd name="connsiteY14" fmla="*/ 3143 h 57680"/>
                <a:gd name="connsiteX15" fmla="*/ 51317 w 51036"/>
                <a:gd name="connsiteY15" fmla="*/ 2152 h 57680"/>
                <a:gd name="connsiteX16" fmla="*/ 49927 w 51036"/>
                <a:gd name="connsiteY16" fmla="*/ 963 h 57680"/>
                <a:gd name="connsiteX17" fmla="*/ 48537 w 51036"/>
                <a:gd name="connsiteY17" fmla="*/ 1359 h 57680"/>
                <a:gd name="connsiteX18" fmla="*/ 36820 w 51036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36" h="57680">
                  <a:moveTo>
                    <a:pt x="36820" y="26731"/>
                  </a:moveTo>
                  <a:cubicBezTo>
                    <a:pt x="36423" y="21577"/>
                    <a:pt x="33444" y="170"/>
                    <a:pt x="18947" y="170"/>
                  </a:cubicBezTo>
                  <a:cubicBezTo>
                    <a:pt x="13784" y="170"/>
                    <a:pt x="9217" y="2945"/>
                    <a:pt x="6834" y="5324"/>
                  </a:cubicBezTo>
                  <a:cubicBezTo>
                    <a:pt x="1273" y="10081"/>
                    <a:pt x="280" y="15829"/>
                    <a:pt x="280" y="16027"/>
                  </a:cubicBezTo>
                  <a:cubicBezTo>
                    <a:pt x="280" y="17018"/>
                    <a:pt x="1472" y="17018"/>
                    <a:pt x="1670" y="17018"/>
                  </a:cubicBezTo>
                  <a:cubicBezTo>
                    <a:pt x="2862" y="17018"/>
                    <a:pt x="2862" y="16820"/>
                    <a:pt x="3458" y="15631"/>
                  </a:cubicBezTo>
                  <a:cubicBezTo>
                    <a:pt x="5245" y="10279"/>
                    <a:pt x="11798" y="7108"/>
                    <a:pt x="17756" y="7108"/>
                  </a:cubicBezTo>
                  <a:cubicBezTo>
                    <a:pt x="31855" y="7108"/>
                    <a:pt x="33841" y="21379"/>
                    <a:pt x="33841" y="30299"/>
                  </a:cubicBezTo>
                  <a:cubicBezTo>
                    <a:pt x="33841" y="34858"/>
                    <a:pt x="33444" y="35849"/>
                    <a:pt x="33246" y="36642"/>
                  </a:cubicBezTo>
                  <a:cubicBezTo>
                    <a:pt x="31061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4" y="57851"/>
                    <a:pt x="31657" y="57851"/>
                    <a:pt x="33047" y="53292"/>
                  </a:cubicBezTo>
                  <a:cubicBezTo>
                    <a:pt x="34040" y="49922"/>
                    <a:pt x="35827" y="43381"/>
                    <a:pt x="36423" y="37038"/>
                  </a:cubicBezTo>
                  <a:cubicBezTo>
                    <a:pt x="36820" y="33867"/>
                    <a:pt x="41785" y="21974"/>
                    <a:pt x="43572" y="17811"/>
                  </a:cubicBezTo>
                  <a:cubicBezTo>
                    <a:pt x="44764" y="15036"/>
                    <a:pt x="46749" y="10874"/>
                    <a:pt x="50920" y="3143"/>
                  </a:cubicBezTo>
                  <a:cubicBezTo>
                    <a:pt x="51118" y="2747"/>
                    <a:pt x="51317" y="2351"/>
                    <a:pt x="51317" y="2152"/>
                  </a:cubicBezTo>
                  <a:cubicBezTo>
                    <a:pt x="51317" y="963"/>
                    <a:pt x="50125" y="963"/>
                    <a:pt x="49927" y="963"/>
                  </a:cubicBezTo>
                  <a:cubicBezTo>
                    <a:pt x="49530" y="963"/>
                    <a:pt x="48735" y="963"/>
                    <a:pt x="48537" y="1359"/>
                  </a:cubicBezTo>
                  <a:cubicBezTo>
                    <a:pt x="47544" y="3342"/>
                    <a:pt x="40792" y="15829"/>
                    <a:pt x="36820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2090F5E1-E986-2694-817C-76F04354437D}"/>
              </a:ext>
            </a:extLst>
          </p:cNvPr>
          <p:cNvSpPr/>
          <p:nvPr/>
        </p:nvSpPr>
        <p:spPr>
          <a:xfrm>
            <a:off x="9366889" y="757318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676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208 C 0.03789 -0.0456 0.09258 -0.02454 0.12018 0.04676 C 0.14623 0.11991 0.1336 0.2169 0.09336 0.26458 C 0.05313 0.31042 -0.00169 0.28866 -0.02786 0.21736 C -0.05442 0.14468 -0.04336 0.04861 -0.00234 0.00208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s-ES" sz="4400" b="1" dirty="0"/>
              <a:t>Transformada de Clarke</a:t>
            </a:r>
            <a:br>
              <a:rPr lang="es-ES" sz="4400" b="1" dirty="0"/>
            </a:br>
            <a:r>
              <a:rPr lang="es-ES" sz="4400" b="1" dirty="0"/>
              <a:t>de amplitud constante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489527" y="206702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206702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89DC2C3-99A3-F764-7D4E-F75330A6613A}"/>
              </a:ext>
            </a:extLst>
          </p:cNvPr>
          <p:cNvGrpSpPr/>
          <p:nvPr/>
        </p:nvGrpSpPr>
        <p:grpSpPr>
          <a:xfrm>
            <a:off x="8707763" y="223124"/>
            <a:ext cx="2748580" cy="3134057"/>
            <a:chOff x="6343997" y="1962609"/>
            <a:chExt cx="1251445" cy="1426955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D062B-D5C0-4E04-3DEB-BFB7CFEE8520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C5A8E1A-C8B3-4DDC-407F-36C9D8A332E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D1F9E4D-3086-51C7-C69C-0951696EB34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E2E8A26-0432-2198-6320-E6742786C259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9A45760-E9B8-5907-3ED7-73000606E8E3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77A192-67C2-6791-8738-39DEF82F63B7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DB6D1EF-684F-F2D5-6B75-F0BC77DB824F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EDBED0B-3D28-95D1-6932-84CBA126D538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ED2DD4-BC84-CE2E-9E76-BFA24DCE03CD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C65145-04FC-1964-AEC6-A6875BEA9121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10F68D-C5E8-9326-F21A-A288C0B6D167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059695-BD6A-A05C-1C22-5B26DA4732E8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3FD458-4E64-49B2-DD83-4E1245DB8BA5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51C974-C1C1-3AFD-807D-FC5C9B2804E9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0DCF6E6-CBAB-A4B7-8C0E-4B8B39659372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1D4031-7144-C68A-9336-ED26FA2F08B6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5C9E49E-A5EB-9487-290B-B5369BEDC08B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DFCF43-1C7F-5356-A8B1-802C177EF734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95828BA-92C2-C464-ABCF-BF3471DBED5B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67EF05-3120-103A-7D55-CD11E07339FF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13DDE22-85FB-1975-D1B2-F45F8D8FAFCE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205FC6-5329-8D40-349F-7EAF3C887691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8D9F993-E1DA-16E0-9375-01BEBF35894D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940E690-448B-C755-3D33-BF76B6D927CE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CDC58BF-ACD5-885B-43B4-F2F2A4A67F14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B38E6D-AA34-4DA5-B1EF-D544D16A0B96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501BC15-0A1B-985D-0157-E0890B55FE83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D00F122-3748-8A6E-6DD0-4421D2A40CB9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2BB029E-C266-8619-27BE-E9D1D05EB12F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609C91-FCB5-9EFF-3C02-5A622393D446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BE19890-925D-82DB-6648-3D2CC47BCB51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CA8E37B-31BE-3782-836D-506C48E37699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BC35BC0-A97F-18E8-F885-451252674EEE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D3EE273-A219-212F-3D9C-80AFCF033AF7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FCE42A-06D2-47B4-1EAD-1C629AFB089A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35BD256C-00FF-1D5B-CF06-79EE551ECEA8}"/>
              </a:ext>
            </a:extLst>
          </p:cNvPr>
          <p:cNvGrpSpPr/>
          <p:nvPr/>
        </p:nvGrpSpPr>
        <p:grpSpPr>
          <a:xfrm>
            <a:off x="6192788" y="3552022"/>
            <a:ext cx="5754190" cy="2511146"/>
            <a:chOff x="6192788" y="3674676"/>
            <a:chExt cx="3632704" cy="1585323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6444803" y="3806787"/>
              <a:ext cx="2519957" cy="1321103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6444803" y="4467140"/>
              <a:ext cx="2519957" cy="12685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9324041" y="4582813"/>
              <a:ext cx="501451" cy="508025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9366953" y="4684299"/>
              <a:ext cx="215552" cy="12685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9616354" y="4633194"/>
              <a:ext cx="33337" cy="84637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9661827" y="4696504"/>
              <a:ext cx="54173" cy="39643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9727851" y="4674845"/>
              <a:ext cx="17462" cy="32903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9366953" y="4836826"/>
              <a:ext cx="215552" cy="12685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9618280" y="4785717"/>
              <a:ext cx="33337" cy="84637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9662532" y="4825638"/>
              <a:ext cx="51624" cy="79286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9725938" y="4827369"/>
              <a:ext cx="17462" cy="32903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9366953" y="4989352"/>
              <a:ext cx="215552" cy="12685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9619940" y="4938240"/>
              <a:ext cx="33337" cy="84637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9662834" y="5001550"/>
              <a:ext cx="50998" cy="57680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9724278" y="4979892"/>
              <a:ext cx="17462" cy="32903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66A6565-262A-7528-AA8A-C4DBE80E0EA4}"/>
              </a:ext>
            </a:extLst>
          </p:cNvPr>
          <p:cNvSpPr/>
          <p:nvPr/>
        </p:nvSpPr>
        <p:spPr>
          <a:xfrm>
            <a:off x="9395748" y="769367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0208 C 0.03789 -0.0456 0.09257 -0.02454 0.12018 0.04676 C 0.14622 0.11991 0.13359 0.2169 0.09336 0.26458 C 0.05312 0.31042 -0.0017 0.28866 -0.02787 0.21736 C -0.05443 0.14468 -0.04336 0.04861 -0.00235 0.00208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838200" y="1690692"/>
                <a:ext cx="5643140" cy="1191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92"/>
                <a:ext cx="5643140" cy="1191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DECEEB-0AF4-8C37-8584-B22F266756D4}"/>
              </a:ext>
            </a:extLst>
          </p:cNvPr>
          <p:cNvGrpSpPr/>
          <p:nvPr/>
        </p:nvGrpSpPr>
        <p:grpSpPr>
          <a:xfrm>
            <a:off x="1002400" y="2969183"/>
            <a:ext cx="6298151" cy="2727048"/>
            <a:chOff x="7187371" y="2832013"/>
            <a:chExt cx="3662256" cy="15857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1D42424-92AA-77E0-BD5F-50F4236B9FCE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1585791 h 1585727"/>
                <a:gd name="connsiteX2" fmla="*/ 350411 w 2451859"/>
                <a:gd name="connsiteY2" fmla="*/ 63 h 1585727"/>
                <a:gd name="connsiteX3" fmla="*/ 350411 w 2451859"/>
                <a:gd name="connsiteY3" fmla="*/ 1585791 h 1585727"/>
                <a:gd name="connsiteX4" fmla="*/ 700670 w 2451859"/>
                <a:gd name="connsiteY4" fmla="*/ 63 h 1585727"/>
                <a:gd name="connsiteX5" fmla="*/ 700670 w 2451859"/>
                <a:gd name="connsiteY5" fmla="*/ 1585791 h 1585727"/>
                <a:gd name="connsiteX6" fmla="*/ 1050928 w 2451859"/>
                <a:gd name="connsiteY6" fmla="*/ 63 h 1585727"/>
                <a:gd name="connsiteX7" fmla="*/ 1050928 w 2451859"/>
                <a:gd name="connsiteY7" fmla="*/ 1585791 h 1585727"/>
                <a:gd name="connsiteX8" fmla="*/ 1401187 w 2451859"/>
                <a:gd name="connsiteY8" fmla="*/ 63 h 1585727"/>
                <a:gd name="connsiteX9" fmla="*/ 1401187 w 2451859"/>
                <a:gd name="connsiteY9" fmla="*/ 1585791 h 1585727"/>
                <a:gd name="connsiteX10" fmla="*/ 1751445 w 2451859"/>
                <a:gd name="connsiteY10" fmla="*/ 63 h 1585727"/>
                <a:gd name="connsiteX11" fmla="*/ 1751445 w 2451859"/>
                <a:gd name="connsiteY11" fmla="*/ 1585791 h 1585727"/>
                <a:gd name="connsiteX12" fmla="*/ 2101753 w 2451859"/>
                <a:gd name="connsiteY12" fmla="*/ 63 h 1585727"/>
                <a:gd name="connsiteX13" fmla="*/ 2101753 w 2451859"/>
                <a:gd name="connsiteY13" fmla="*/ 1585791 h 1585727"/>
                <a:gd name="connsiteX14" fmla="*/ 2452012 w 2451859"/>
                <a:gd name="connsiteY14" fmla="*/ 63 h 1585727"/>
                <a:gd name="connsiteX15" fmla="*/ 2452012 w 2451859"/>
                <a:gd name="connsiteY15" fmla="*/ 158579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1585791"/>
                  </a:lnTo>
                  <a:moveTo>
                    <a:pt x="350411" y="63"/>
                  </a:moveTo>
                  <a:lnTo>
                    <a:pt x="350411" y="1585791"/>
                  </a:lnTo>
                  <a:moveTo>
                    <a:pt x="700670" y="63"/>
                  </a:moveTo>
                  <a:lnTo>
                    <a:pt x="700670" y="1585791"/>
                  </a:lnTo>
                  <a:moveTo>
                    <a:pt x="1050928" y="63"/>
                  </a:moveTo>
                  <a:lnTo>
                    <a:pt x="1050928" y="1585791"/>
                  </a:lnTo>
                  <a:moveTo>
                    <a:pt x="1401187" y="63"/>
                  </a:moveTo>
                  <a:lnTo>
                    <a:pt x="1401187" y="1585791"/>
                  </a:lnTo>
                  <a:moveTo>
                    <a:pt x="1751445" y="63"/>
                  </a:moveTo>
                  <a:lnTo>
                    <a:pt x="1751445" y="1585791"/>
                  </a:lnTo>
                  <a:moveTo>
                    <a:pt x="2101753" y="63"/>
                  </a:moveTo>
                  <a:lnTo>
                    <a:pt x="2101753" y="1585791"/>
                  </a:lnTo>
                  <a:moveTo>
                    <a:pt x="2452012" y="63"/>
                  </a:moveTo>
                  <a:lnTo>
                    <a:pt x="2452012" y="1585791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69C7002-A518-541C-C009-2864499FFF9C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3026438 w 3026285"/>
                <a:gd name="connsiteY1" fmla="*/ 63 h 1321431"/>
                <a:gd name="connsiteX2" fmla="*/ 153 w 3026285"/>
                <a:gd name="connsiteY2" fmla="*/ 660779 h 1321431"/>
                <a:gd name="connsiteX3" fmla="*/ 3026438 w 3026285"/>
                <a:gd name="connsiteY3" fmla="*/ 660779 h 1321431"/>
                <a:gd name="connsiteX4" fmla="*/ 153 w 3026285"/>
                <a:gd name="connsiteY4" fmla="*/ 1321495 h 1321431"/>
                <a:gd name="connsiteX5" fmla="*/ 3026438 w 3026285"/>
                <a:gd name="connsiteY5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3026438" y="63"/>
                  </a:lnTo>
                  <a:moveTo>
                    <a:pt x="153" y="660779"/>
                  </a:moveTo>
                  <a:lnTo>
                    <a:pt x="3026438" y="660779"/>
                  </a:lnTo>
                  <a:moveTo>
                    <a:pt x="153" y="1321495"/>
                  </a:moveTo>
                  <a:lnTo>
                    <a:pt x="3026438" y="1321495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48E0FD-32C6-CF4B-7092-722601B01C8A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53923 h 1585727"/>
                <a:gd name="connsiteX2" fmla="*/ 350411 w 2451859"/>
                <a:gd name="connsiteY2" fmla="*/ 63 h 1585727"/>
                <a:gd name="connsiteX3" fmla="*/ 350411 w 2451859"/>
                <a:gd name="connsiteY3" fmla="*/ 53923 h 1585727"/>
                <a:gd name="connsiteX4" fmla="*/ 700670 w 2451859"/>
                <a:gd name="connsiteY4" fmla="*/ 63 h 1585727"/>
                <a:gd name="connsiteX5" fmla="*/ 700670 w 2451859"/>
                <a:gd name="connsiteY5" fmla="*/ 53923 h 1585727"/>
                <a:gd name="connsiteX6" fmla="*/ 1050928 w 2451859"/>
                <a:gd name="connsiteY6" fmla="*/ 63 h 1585727"/>
                <a:gd name="connsiteX7" fmla="*/ 1050928 w 2451859"/>
                <a:gd name="connsiteY7" fmla="*/ 53923 h 1585727"/>
                <a:gd name="connsiteX8" fmla="*/ 1401187 w 2451859"/>
                <a:gd name="connsiteY8" fmla="*/ 63 h 1585727"/>
                <a:gd name="connsiteX9" fmla="*/ 1401187 w 2451859"/>
                <a:gd name="connsiteY9" fmla="*/ 53923 h 1585727"/>
                <a:gd name="connsiteX10" fmla="*/ 1751445 w 2451859"/>
                <a:gd name="connsiteY10" fmla="*/ 63 h 1585727"/>
                <a:gd name="connsiteX11" fmla="*/ 1751445 w 2451859"/>
                <a:gd name="connsiteY11" fmla="*/ 53923 h 1585727"/>
                <a:gd name="connsiteX12" fmla="*/ 2101753 w 2451859"/>
                <a:gd name="connsiteY12" fmla="*/ 63 h 1585727"/>
                <a:gd name="connsiteX13" fmla="*/ 2101753 w 2451859"/>
                <a:gd name="connsiteY13" fmla="*/ 53923 h 1585727"/>
                <a:gd name="connsiteX14" fmla="*/ 2452012 w 2451859"/>
                <a:gd name="connsiteY14" fmla="*/ 63 h 1585727"/>
                <a:gd name="connsiteX15" fmla="*/ 2452012 w 2451859"/>
                <a:gd name="connsiteY15" fmla="*/ 53923 h 1585727"/>
                <a:gd name="connsiteX16" fmla="*/ 153 w 2451859"/>
                <a:gd name="connsiteY16" fmla="*/ 1585791 h 1585727"/>
                <a:gd name="connsiteX17" fmla="*/ 153 w 2451859"/>
                <a:gd name="connsiteY17" fmla="*/ 1531981 h 1585727"/>
                <a:gd name="connsiteX18" fmla="*/ 350411 w 2451859"/>
                <a:gd name="connsiteY18" fmla="*/ 1585791 h 1585727"/>
                <a:gd name="connsiteX19" fmla="*/ 350411 w 2451859"/>
                <a:gd name="connsiteY19" fmla="*/ 1531981 h 1585727"/>
                <a:gd name="connsiteX20" fmla="*/ 700670 w 2451859"/>
                <a:gd name="connsiteY20" fmla="*/ 1585791 h 1585727"/>
                <a:gd name="connsiteX21" fmla="*/ 700670 w 2451859"/>
                <a:gd name="connsiteY21" fmla="*/ 1531981 h 1585727"/>
                <a:gd name="connsiteX22" fmla="*/ 1050928 w 2451859"/>
                <a:gd name="connsiteY22" fmla="*/ 1585791 h 1585727"/>
                <a:gd name="connsiteX23" fmla="*/ 1050928 w 2451859"/>
                <a:gd name="connsiteY23" fmla="*/ 1531981 h 1585727"/>
                <a:gd name="connsiteX24" fmla="*/ 1401187 w 2451859"/>
                <a:gd name="connsiteY24" fmla="*/ 1585791 h 1585727"/>
                <a:gd name="connsiteX25" fmla="*/ 1401187 w 2451859"/>
                <a:gd name="connsiteY25" fmla="*/ 1531981 h 1585727"/>
                <a:gd name="connsiteX26" fmla="*/ 1751445 w 2451859"/>
                <a:gd name="connsiteY26" fmla="*/ 1585791 h 1585727"/>
                <a:gd name="connsiteX27" fmla="*/ 1751445 w 2451859"/>
                <a:gd name="connsiteY27" fmla="*/ 1531981 h 1585727"/>
                <a:gd name="connsiteX28" fmla="*/ 2101753 w 2451859"/>
                <a:gd name="connsiteY28" fmla="*/ 1585791 h 1585727"/>
                <a:gd name="connsiteX29" fmla="*/ 2101753 w 2451859"/>
                <a:gd name="connsiteY29" fmla="*/ 1531981 h 1585727"/>
                <a:gd name="connsiteX30" fmla="*/ 2452012 w 2451859"/>
                <a:gd name="connsiteY30" fmla="*/ 1585791 h 1585727"/>
                <a:gd name="connsiteX31" fmla="*/ 2452012 w 2451859"/>
                <a:gd name="connsiteY31" fmla="*/ 153198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53923"/>
                  </a:lnTo>
                  <a:moveTo>
                    <a:pt x="350411" y="63"/>
                  </a:moveTo>
                  <a:lnTo>
                    <a:pt x="350411" y="53923"/>
                  </a:lnTo>
                  <a:moveTo>
                    <a:pt x="700670" y="63"/>
                  </a:moveTo>
                  <a:lnTo>
                    <a:pt x="700670" y="53923"/>
                  </a:lnTo>
                  <a:moveTo>
                    <a:pt x="1050928" y="63"/>
                  </a:moveTo>
                  <a:lnTo>
                    <a:pt x="1050928" y="53923"/>
                  </a:lnTo>
                  <a:moveTo>
                    <a:pt x="1401187" y="63"/>
                  </a:moveTo>
                  <a:lnTo>
                    <a:pt x="1401187" y="53923"/>
                  </a:lnTo>
                  <a:moveTo>
                    <a:pt x="1751445" y="63"/>
                  </a:moveTo>
                  <a:lnTo>
                    <a:pt x="1751445" y="53923"/>
                  </a:lnTo>
                  <a:moveTo>
                    <a:pt x="2101753" y="63"/>
                  </a:moveTo>
                  <a:lnTo>
                    <a:pt x="2101753" y="53923"/>
                  </a:lnTo>
                  <a:moveTo>
                    <a:pt x="2452012" y="63"/>
                  </a:moveTo>
                  <a:lnTo>
                    <a:pt x="2452012" y="53923"/>
                  </a:lnTo>
                  <a:moveTo>
                    <a:pt x="153" y="1585791"/>
                  </a:moveTo>
                  <a:lnTo>
                    <a:pt x="153" y="1531981"/>
                  </a:lnTo>
                  <a:moveTo>
                    <a:pt x="350411" y="1585791"/>
                  </a:moveTo>
                  <a:lnTo>
                    <a:pt x="350411" y="1531981"/>
                  </a:lnTo>
                  <a:moveTo>
                    <a:pt x="700670" y="1585791"/>
                  </a:moveTo>
                  <a:lnTo>
                    <a:pt x="700670" y="1531981"/>
                  </a:lnTo>
                  <a:moveTo>
                    <a:pt x="1050928" y="1585791"/>
                  </a:moveTo>
                  <a:lnTo>
                    <a:pt x="1050928" y="1531981"/>
                  </a:lnTo>
                  <a:moveTo>
                    <a:pt x="1401187" y="1585791"/>
                  </a:moveTo>
                  <a:lnTo>
                    <a:pt x="1401187" y="1531981"/>
                  </a:lnTo>
                  <a:moveTo>
                    <a:pt x="1751445" y="1585791"/>
                  </a:moveTo>
                  <a:lnTo>
                    <a:pt x="1751445" y="1531981"/>
                  </a:lnTo>
                  <a:moveTo>
                    <a:pt x="2101753" y="1585791"/>
                  </a:moveTo>
                  <a:lnTo>
                    <a:pt x="2101753" y="1531981"/>
                  </a:lnTo>
                  <a:moveTo>
                    <a:pt x="2452012" y="1585791"/>
                  </a:moveTo>
                  <a:lnTo>
                    <a:pt x="2452012" y="1531981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0D72D-6FBE-D5AE-2915-A920FA0723C2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54050 w 3026285"/>
                <a:gd name="connsiteY1" fmla="*/ 63 h 1321431"/>
                <a:gd name="connsiteX2" fmla="*/ 153 w 3026285"/>
                <a:gd name="connsiteY2" fmla="*/ 660779 h 1321431"/>
                <a:gd name="connsiteX3" fmla="*/ 54050 w 3026285"/>
                <a:gd name="connsiteY3" fmla="*/ 660779 h 1321431"/>
                <a:gd name="connsiteX4" fmla="*/ 153 w 3026285"/>
                <a:gd name="connsiteY4" fmla="*/ 1321495 h 1321431"/>
                <a:gd name="connsiteX5" fmla="*/ 54050 w 3026285"/>
                <a:gd name="connsiteY5" fmla="*/ 1321495 h 1321431"/>
                <a:gd name="connsiteX6" fmla="*/ 3026438 w 3026285"/>
                <a:gd name="connsiteY6" fmla="*/ 63 h 1321431"/>
                <a:gd name="connsiteX7" fmla="*/ 2972491 w 3026285"/>
                <a:gd name="connsiteY7" fmla="*/ 63 h 1321431"/>
                <a:gd name="connsiteX8" fmla="*/ 3026438 w 3026285"/>
                <a:gd name="connsiteY8" fmla="*/ 660779 h 1321431"/>
                <a:gd name="connsiteX9" fmla="*/ 2972491 w 3026285"/>
                <a:gd name="connsiteY9" fmla="*/ 660779 h 1321431"/>
                <a:gd name="connsiteX10" fmla="*/ 3026438 w 3026285"/>
                <a:gd name="connsiteY10" fmla="*/ 1321495 h 1321431"/>
                <a:gd name="connsiteX11" fmla="*/ 2972491 w 3026285"/>
                <a:gd name="connsiteY11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54050" y="63"/>
                  </a:lnTo>
                  <a:moveTo>
                    <a:pt x="153" y="660779"/>
                  </a:moveTo>
                  <a:lnTo>
                    <a:pt x="54050" y="660779"/>
                  </a:lnTo>
                  <a:moveTo>
                    <a:pt x="153" y="1321495"/>
                  </a:moveTo>
                  <a:lnTo>
                    <a:pt x="54050" y="1321495"/>
                  </a:lnTo>
                  <a:moveTo>
                    <a:pt x="3026438" y="63"/>
                  </a:moveTo>
                  <a:lnTo>
                    <a:pt x="2972491" y="63"/>
                  </a:lnTo>
                  <a:moveTo>
                    <a:pt x="3026438" y="660779"/>
                  </a:moveTo>
                  <a:lnTo>
                    <a:pt x="2972491" y="660779"/>
                  </a:lnTo>
                  <a:moveTo>
                    <a:pt x="3026438" y="1321495"/>
                  </a:moveTo>
                  <a:lnTo>
                    <a:pt x="2972491" y="132149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93897001-D052-6D69-7207-BFE67C1EFB2B}"/>
                </a:ext>
              </a:extLst>
            </p:cNvPr>
            <p:cNvGrpSpPr/>
            <p:nvPr/>
          </p:nvGrpSpPr>
          <p:grpSpPr>
            <a:xfrm>
              <a:off x="7439554" y="2964483"/>
              <a:ext cx="2521871" cy="1321084"/>
              <a:chOff x="7439554" y="2964483"/>
              <a:chExt cx="2521871" cy="1321084"/>
            </a:xfrm>
            <a:no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1A80615-3DC9-550B-6671-CC4F8B879C7C}"/>
                  </a:ext>
                </a:extLst>
              </p:cNvPr>
              <p:cNvSpPr/>
              <p:nvPr/>
            </p:nvSpPr>
            <p:spPr>
              <a:xfrm flipV="1">
                <a:off x="7439554" y="2964483"/>
                <a:ext cx="2521871" cy="1320737"/>
              </a:xfrm>
              <a:custGeom>
                <a:avLst/>
                <a:gdLst>
                  <a:gd name="connsiteX0" fmla="*/ 153 w 2521871"/>
                  <a:gd name="connsiteY0" fmla="*/ 660432 h 1320737"/>
                  <a:gd name="connsiteX1" fmla="*/ 51620 w 2521871"/>
                  <a:gd name="connsiteY1" fmla="*/ 828000 h 1320737"/>
                  <a:gd name="connsiteX2" fmla="*/ 103088 w 2521871"/>
                  <a:gd name="connsiteY2" fmla="*/ 984627 h 1320737"/>
                  <a:gd name="connsiteX3" fmla="*/ 154556 w 2521871"/>
                  <a:gd name="connsiteY3" fmla="*/ 1120067 h 1320737"/>
                  <a:gd name="connsiteX4" fmla="*/ 206024 w 2521871"/>
                  <a:gd name="connsiteY4" fmla="*/ 1225409 h 1320737"/>
                  <a:gd name="connsiteX5" fmla="*/ 257492 w 2521871"/>
                  <a:gd name="connsiteY5" fmla="*/ 1293822 h 1320737"/>
                  <a:gd name="connsiteX6" fmla="*/ 308959 w 2521871"/>
                  <a:gd name="connsiteY6" fmla="*/ 1320801 h 1320737"/>
                  <a:gd name="connsiteX7" fmla="*/ 360427 w 2521871"/>
                  <a:gd name="connsiteY7" fmla="*/ 1304564 h 1320737"/>
                  <a:gd name="connsiteX8" fmla="*/ 411895 w 2521871"/>
                  <a:gd name="connsiteY8" fmla="*/ 1246201 h 1320737"/>
                  <a:gd name="connsiteX9" fmla="*/ 463363 w 2521871"/>
                  <a:gd name="connsiteY9" fmla="*/ 1149521 h 1320737"/>
                  <a:gd name="connsiteX10" fmla="*/ 514830 w 2521871"/>
                  <a:gd name="connsiteY10" fmla="*/ 1020863 h 1320737"/>
                  <a:gd name="connsiteX11" fmla="*/ 566298 w 2521871"/>
                  <a:gd name="connsiteY11" fmla="*/ 868592 h 1320737"/>
                  <a:gd name="connsiteX12" fmla="*/ 617766 w 2521871"/>
                  <a:gd name="connsiteY12" fmla="*/ 702757 h 1320737"/>
                  <a:gd name="connsiteX13" fmla="*/ 669234 w 2521871"/>
                  <a:gd name="connsiteY13" fmla="*/ 534150 h 1320737"/>
                  <a:gd name="connsiteX14" fmla="*/ 720701 w 2521871"/>
                  <a:gd name="connsiteY14" fmla="*/ 373761 h 1320737"/>
                  <a:gd name="connsiteX15" fmla="*/ 772169 w 2521871"/>
                  <a:gd name="connsiteY15" fmla="*/ 232183 h 1320737"/>
                  <a:gd name="connsiteX16" fmla="*/ 823637 w 2521871"/>
                  <a:gd name="connsiteY16" fmla="*/ 118524 h 1320737"/>
                  <a:gd name="connsiteX17" fmla="*/ 875105 w 2521871"/>
                  <a:gd name="connsiteY17" fmla="*/ 40408 h 1320737"/>
                  <a:gd name="connsiteX18" fmla="*/ 926573 w 2521871"/>
                  <a:gd name="connsiteY18" fmla="*/ 2786 h 1320737"/>
                  <a:gd name="connsiteX19" fmla="*/ 978040 w 2521871"/>
                  <a:gd name="connsiteY19" fmla="*/ 8182 h 1320737"/>
                  <a:gd name="connsiteX20" fmla="*/ 1029508 w 2521871"/>
                  <a:gd name="connsiteY20" fmla="*/ 56249 h 1320737"/>
                  <a:gd name="connsiteX21" fmla="*/ 1080976 w 2521871"/>
                  <a:gd name="connsiteY21" fmla="*/ 143869 h 1320737"/>
                  <a:gd name="connsiteX22" fmla="*/ 1132444 w 2521871"/>
                  <a:gd name="connsiteY22" fmla="*/ 265251 h 1320737"/>
                  <a:gd name="connsiteX23" fmla="*/ 1183911 w 2521871"/>
                  <a:gd name="connsiteY23" fmla="*/ 412472 h 1320737"/>
                  <a:gd name="connsiteX24" fmla="*/ 1235379 w 2521871"/>
                  <a:gd name="connsiteY24" fmla="*/ 575931 h 1320737"/>
                  <a:gd name="connsiteX25" fmla="*/ 1286847 w 2521871"/>
                  <a:gd name="connsiteY25" fmla="*/ 744884 h 1320737"/>
                  <a:gd name="connsiteX26" fmla="*/ 1338315 w 2521871"/>
                  <a:gd name="connsiteY26" fmla="*/ 908343 h 1320737"/>
                  <a:gd name="connsiteX27" fmla="*/ 1389783 w 2521871"/>
                  <a:gd name="connsiteY27" fmla="*/ 1055565 h 1320737"/>
                  <a:gd name="connsiteX28" fmla="*/ 1441250 w 2521871"/>
                  <a:gd name="connsiteY28" fmla="*/ 1176946 h 1320737"/>
                  <a:gd name="connsiteX29" fmla="*/ 1492718 w 2521871"/>
                  <a:gd name="connsiteY29" fmla="*/ 1264566 h 1320737"/>
                  <a:gd name="connsiteX30" fmla="*/ 1544186 w 2521871"/>
                  <a:gd name="connsiteY30" fmla="*/ 1312633 h 1320737"/>
                  <a:gd name="connsiteX31" fmla="*/ 1595604 w 2521871"/>
                  <a:gd name="connsiteY31" fmla="*/ 1318029 h 1320737"/>
                  <a:gd name="connsiteX32" fmla="*/ 1647072 w 2521871"/>
                  <a:gd name="connsiteY32" fmla="*/ 1280457 h 1320737"/>
                  <a:gd name="connsiteX33" fmla="*/ 1698540 w 2521871"/>
                  <a:gd name="connsiteY33" fmla="*/ 1202341 h 1320737"/>
                  <a:gd name="connsiteX34" fmla="*/ 1750007 w 2521871"/>
                  <a:gd name="connsiteY34" fmla="*/ 1088732 h 1320737"/>
                  <a:gd name="connsiteX35" fmla="*/ 1801475 w 2521871"/>
                  <a:gd name="connsiteY35" fmla="*/ 947104 h 1320737"/>
                  <a:gd name="connsiteX36" fmla="*/ 1852943 w 2521871"/>
                  <a:gd name="connsiteY36" fmla="*/ 786764 h 1320737"/>
                  <a:gd name="connsiteX37" fmla="*/ 1904411 w 2521871"/>
                  <a:gd name="connsiteY37" fmla="*/ 618107 h 1320737"/>
                  <a:gd name="connsiteX38" fmla="*/ 1955879 w 2521871"/>
                  <a:gd name="connsiteY38" fmla="*/ 452273 h 1320737"/>
                  <a:gd name="connsiteX39" fmla="*/ 2007346 w 2521871"/>
                  <a:gd name="connsiteY39" fmla="*/ 300002 h 1320737"/>
                  <a:gd name="connsiteX40" fmla="*/ 2058814 w 2521871"/>
                  <a:gd name="connsiteY40" fmla="*/ 171344 h 1320737"/>
                  <a:gd name="connsiteX41" fmla="*/ 2110282 w 2521871"/>
                  <a:gd name="connsiteY41" fmla="*/ 74664 h 1320737"/>
                  <a:gd name="connsiteX42" fmla="*/ 2161750 w 2521871"/>
                  <a:gd name="connsiteY42" fmla="*/ 16300 h 1320737"/>
                  <a:gd name="connsiteX43" fmla="*/ 2213217 w 2521871"/>
                  <a:gd name="connsiteY43" fmla="*/ 63 h 1320737"/>
                  <a:gd name="connsiteX44" fmla="*/ 2264685 w 2521871"/>
                  <a:gd name="connsiteY44" fmla="*/ 27043 h 1320737"/>
                  <a:gd name="connsiteX45" fmla="*/ 2316153 w 2521871"/>
                  <a:gd name="connsiteY45" fmla="*/ 95406 h 1320737"/>
                  <a:gd name="connsiteX46" fmla="*/ 2367621 w 2521871"/>
                  <a:gd name="connsiteY46" fmla="*/ 200748 h 1320737"/>
                  <a:gd name="connsiteX47" fmla="*/ 2419089 w 2521871"/>
                  <a:gd name="connsiteY47" fmla="*/ 336188 h 1320737"/>
                  <a:gd name="connsiteX48" fmla="*/ 2470556 w 2521871"/>
                  <a:gd name="connsiteY48" fmla="*/ 492816 h 1320737"/>
                  <a:gd name="connsiteX49" fmla="*/ 2522024 w 2521871"/>
                  <a:gd name="connsiteY49" fmla="*/ 660383 h 132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737">
                    <a:moveTo>
                      <a:pt x="153" y="660432"/>
                    </a:moveTo>
                    <a:lnTo>
                      <a:pt x="51620" y="828000"/>
                    </a:lnTo>
                    <a:lnTo>
                      <a:pt x="103088" y="984627"/>
                    </a:lnTo>
                    <a:lnTo>
                      <a:pt x="154556" y="1120067"/>
                    </a:lnTo>
                    <a:lnTo>
                      <a:pt x="206024" y="1225409"/>
                    </a:lnTo>
                    <a:lnTo>
                      <a:pt x="257492" y="1293822"/>
                    </a:lnTo>
                    <a:lnTo>
                      <a:pt x="308959" y="1320801"/>
                    </a:lnTo>
                    <a:lnTo>
                      <a:pt x="360427" y="1304564"/>
                    </a:lnTo>
                    <a:lnTo>
                      <a:pt x="411895" y="1246201"/>
                    </a:lnTo>
                    <a:lnTo>
                      <a:pt x="463363" y="1149521"/>
                    </a:lnTo>
                    <a:lnTo>
                      <a:pt x="514830" y="1020863"/>
                    </a:lnTo>
                    <a:lnTo>
                      <a:pt x="566298" y="868592"/>
                    </a:lnTo>
                    <a:lnTo>
                      <a:pt x="617766" y="702757"/>
                    </a:lnTo>
                    <a:lnTo>
                      <a:pt x="669234" y="534150"/>
                    </a:lnTo>
                    <a:lnTo>
                      <a:pt x="720701" y="373761"/>
                    </a:lnTo>
                    <a:lnTo>
                      <a:pt x="772169" y="232183"/>
                    </a:lnTo>
                    <a:lnTo>
                      <a:pt x="823637" y="118524"/>
                    </a:lnTo>
                    <a:lnTo>
                      <a:pt x="875105" y="40408"/>
                    </a:lnTo>
                    <a:lnTo>
                      <a:pt x="926573" y="2786"/>
                    </a:lnTo>
                    <a:lnTo>
                      <a:pt x="978040" y="8182"/>
                    </a:lnTo>
                    <a:lnTo>
                      <a:pt x="1029508" y="56249"/>
                    </a:lnTo>
                    <a:lnTo>
                      <a:pt x="1080976" y="143869"/>
                    </a:lnTo>
                    <a:lnTo>
                      <a:pt x="1132444" y="265251"/>
                    </a:lnTo>
                    <a:lnTo>
                      <a:pt x="1183911" y="412472"/>
                    </a:lnTo>
                    <a:lnTo>
                      <a:pt x="1235379" y="575931"/>
                    </a:lnTo>
                    <a:lnTo>
                      <a:pt x="1286847" y="744884"/>
                    </a:lnTo>
                    <a:lnTo>
                      <a:pt x="1338315" y="908343"/>
                    </a:lnTo>
                    <a:lnTo>
                      <a:pt x="1389783" y="1055565"/>
                    </a:lnTo>
                    <a:lnTo>
                      <a:pt x="1441250" y="1176946"/>
                    </a:lnTo>
                    <a:lnTo>
                      <a:pt x="1492718" y="1264566"/>
                    </a:lnTo>
                    <a:lnTo>
                      <a:pt x="1544186" y="1312633"/>
                    </a:lnTo>
                    <a:lnTo>
                      <a:pt x="1595604" y="1318029"/>
                    </a:lnTo>
                    <a:lnTo>
                      <a:pt x="1647072" y="1280457"/>
                    </a:lnTo>
                    <a:lnTo>
                      <a:pt x="1698540" y="1202341"/>
                    </a:lnTo>
                    <a:lnTo>
                      <a:pt x="1750007" y="1088732"/>
                    </a:lnTo>
                    <a:lnTo>
                      <a:pt x="1801475" y="947104"/>
                    </a:lnTo>
                    <a:lnTo>
                      <a:pt x="1852943" y="786764"/>
                    </a:lnTo>
                    <a:lnTo>
                      <a:pt x="1904411" y="618107"/>
                    </a:lnTo>
                    <a:lnTo>
                      <a:pt x="1955879" y="452273"/>
                    </a:lnTo>
                    <a:lnTo>
                      <a:pt x="2007346" y="300002"/>
                    </a:lnTo>
                    <a:lnTo>
                      <a:pt x="2058814" y="171344"/>
                    </a:lnTo>
                    <a:lnTo>
                      <a:pt x="2110282" y="74664"/>
                    </a:lnTo>
                    <a:lnTo>
                      <a:pt x="2161750" y="16300"/>
                    </a:lnTo>
                    <a:lnTo>
                      <a:pt x="2213217" y="63"/>
                    </a:lnTo>
                    <a:lnTo>
                      <a:pt x="2264685" y="27043"/>
                    </a:lnTo>
                    <a:lnTo>
                      <a:pt x="2316153" y="95406"/>
                    </a:lnTo>
                    <a:lnTo>
                      <a:pt x="2367621" y="200748"/>
                    </a:lnTo>
                    <a:lnTo>
                      <a:pt x="2419089" y="336188"/>
                    </a:lnTo>
                    <a:lnTo>
                      <a:pt x="2470556" y="492816"/>
                    </a:lnTo>
                    <a:lnTo>
                      <a:pt x="2522024" y="660383"/>
                    </a:lnTo>
                  </a:path>
                </a:pathLst>
              </a:custGeom>
              <a:noFill/>
              <a:ln w="5715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4512B9-B728-37DB-2770-6F93EDC97C12}"/>
                  </a:ext>
                </a:extLst>
              </p:cNvPr>
              <p:cNvSpPr/>
              <p:nvPr/>
            </p:nvSpPr>
            <p:spPr>
              <a:xfrm flipV="1">
                <a:off x="7439554" y="2965522"/>
                <a:ext cx="2521871" cy="1320044"/>
              </a:xfrm>
              <a:custGeom>
                <a:avLst/>
                <a:gdLst>
                  <a:gd name="connsiteX0" fmla="*/ 153 w 2521871"/>
                  <a:gd name="connsiteY0" fmla="*/ 64 h 1320044"/>
                  <a:gd name="connsiteX1" fmla="*/ 51620 w 2521871"/>
                  <a:gd name="connsiteY1" fmla="*/ 21696 h 1320044"/>
                  <a:gd name="connsiteX2" fmla="*/ 103088 w 2521871"/>
                  <a:gd name="connsiteY2" fmla="*/ 85110 h 1320044"/>
                  <a:gd name="connsiteX3" fmla="*/ 154556 w 2521871"/>
                  <a:gd name="connsiteY3" fmla="*/ 186145 h 1320044"/>
                  <a:gd name="connsiteX4" fmla="*/ 206024 w 2521871"/>
                  <a:gd name="connsiteY4" fmla="*/ 318268 h 1320044"/>
                  <a:gd name="connsiteX5" fmla="*/ 257492 w 2521871"/>
                  <a:gd name="connsiteY5" fmla="*/ 472767 h 1320044"/>
                  <a:gd name="connsiteX6" fmla="*/ 308959 w 2521871"/>
                  <a:gd name="connsiteY6" fmla="*/ 639592 h 1320044"/>
                  <a:gd name="connsiteX7" fmla="*/ 360427 w 2521871"/>
                  <a:gd name="connsiteY7" fmla="*/ 807753 h 1320044"/>
                  <a:gd name="connsiteX8" fmla="*/ 411895 w 2521871"/>
                  <a:gd name="connsiteY8" fmla="*/ 966361 h 1320044"/>
                  <a:gd name="connsiteX9" fmla="*/ 463363 w 2521871"/>
                  <a:gd name="connsiteY9" fmla="*/ 1104969 h 1320044"/>
                  <a:gd name="connsiteX10" fmla="*/ 514830 w 2521871"/>
                  <a:gd name="connsiteY10" fmla="*/ 1214469 h 1320044"/>
                  <a:gd name="connsiteX11" fmla="*/ 566298 w 2521871"/>
                  <a:gd name="connsiteY11" fmla="*/ 1287783 h 1320044"/>
                  <a:gd name="connsiteX12" fmla="*/ 617766 w 2521871"/>
                  <a:gd name="connsiteY12" fmla="*/ 1320109 h 1320044"/>
                  <a:gd name="connsiteX13" fmla="*/ 669234 w 2521871"/>
                  <a:gd name="connsiteY13" fmla="*/ 1309317 h 1320044"/>
                  <a:gd name="connsiteX14" fmla="*/ 720701 w 2521871"/>
                  <a:gd name="connsiteY14" fmla="*/ 1256052 h 1320044"/>
                  <a:gd name="connsiteX15" fmla="*/ 772169 w 2521871"/>
                  <a:gd name="connsiteY15" fmla="*/ 1163828 h 1320044"/>
                  <a:gd name="connsiteX16" fmla="*/ 823637 w 2521871"/>
                  <a:gd name="connsiteY16" fmla="*/ 1038783 h 1320044"/>
                  <a:gd name="connsiteX17" fmla="*/ 875105 w 2521871"/>
                  <a:gd name="connsiteY17" fmla="*/ 888938 h 1320044"/>
                  <a:gd name="connsiteX18" fmla="*/ 926573 w 2521871"/>
                  <a:gd name="connsiteY18" fmla="*/ 724192 h 1320044"/>
                  <a:gd name="connsiteX19" fmla="*/ 978040 w 2521871"/>
                  <a:gd name="connsiteY19" fmla="*/ 555338 h 1320044"/>
                  <a:gd name="connsiteX20" fmla="*/ 1029508 w 2521871"/>
                  <a:gd name="connsiteY20" fmla="*/ 393364 h 1320044"/>
                  <a:gd name="connsiteX21" fmla="*/ 1080976 w 2521871"/>
                  <a:gd name="connsiteY21" fmla="*/ 248865 h 1320044"/>
                  <a:gd name="connsiteX22" fmla="*/ 1132444 w 2521871"/>
                  <a:gd name="connsiteY22" fmla="*/ 131296 h 1320044"/>
                  <a:gd name="connsiteX23" fmla="*/ 1183911 w 2521871"/>
                  <a:gd name="connsiteY23" fmla="*/ 48329 h 1320044"/>
                  <a:gd name="connsiteX24" fmla="*/ 1235379 w 2521871"/>
                  <a:gd name="connsiteY24" fmla="*/ 5509 h 1320044"/>
                  <a:gd name="connsiteX25" fmla="*/ 1286847 w 2521871"/>
                  <a:gd name="connsiteY25" fmla="*/ 5509 h 1320044"/>
                  <a:gd name="connsiteX26" fmla="*/ 1338315 w 2521871"/>
                  <a:gd name="connsiteY26" fmla="*/ 48329 h 1320044"/>
                  <a:gd name="connsiteX27" fmla="*/ 1389783 w 2521871"/>
                  <a:gd name="connsiteY27" fmla="*/ 131296 h 1320044"/>
                  <a:gd name="connsiteX28" fmla="*/ 1441250 w 2521871"/>
                  <a:gd name="connsiteY28" fmla="*/ 248816 h 1320044"/>
                  <a:gd name="connsiteX29" fmla="*/ 1492718 w 2521871"/>
                  <a:gd name="connsiteY29" fmla="*/ 393315 h 1320044"/>
                  <a:gd name="connsiteX30" fmla="*/ 1544186 w 2521871"/>
                  <a:gd name="connsiteY30" fmla="*/ 555288 h 1320044"/>
                  <a:gd name="connsiteX31" fmla="*/ 1595604 w 2521871"/>
                  <a:gd name="connsiteY31" fmla="*/ 724192 h 1320044"/>
                  <a:gd name="connsiteX32" fmla="*/ 1647072 w 2521871"/>
                  <a:gd name="connsiteY32" fmla="*/ 888938 h 1320044"/>
                  <a:gd name="connsiteX33" fmla="*/ 1698540 w 2521871"/>
                  <a:gd name="connsiteY33" fmla="*/ 1038734 h 1320044"/>
                  <a:gd name="connsiteX34" fmla="*/ 1750007 w 2521871"/>
                  <a:gd name="connsiteY34" fmla="*/ 1163828 h 1320044"/>
                  <a:gd name="connsiteX35" fmla="*/ 1801475 w 2521871"/>
                  <a:gd name="connsiteY35" fmla="*/ 1256002 h 1320044"/>
                  <a:gd name="connsiteX36" fmla="*/ 1852943 w 2521871"/>
                  <a:gd name="connsiteY36" fmla="*/ 1309267 h 1320044"/>
                  <a:gd name="connsiteX37" fmla="*/ 1904411 w 2521871"/>
                  <a:gd name="connsiteY37" fmla="*/ 1320109 h 1320044"/>
                  <a:gd name="connsiteX38" fmla="*/ 1955879 w 2521871"/>
                  <a:gd name="connsiteY38" fmla="*/ 1287783 h 1320044"/>
                  <a:gd name="connsiteX39" fmla="*/ 2007346 w 2521871"/>
                  <a:gd name="connsiteY39" fmla="*/ 1214519 h 1320044"/>
                  <a:gd name="connsiteX40" fmla="*/ 2058814 w 2521871"/>
                  <a:gd name="connsiteY40" fmla="*/ 1104969 h 1320044"/>
                  <a:gd name="connsiteX41" fmla="*/ 2110282 w 2521871"/>
                  <a:gd name="connsiteY41" fmla="*/ 966361 h 1320044"/>
                  <a:gd name="connsiteX42" fmla="*/ 2161750 w 2521871"/>
                  <a:gd name="connsiteY42" fmla="*/ 807803 h 1320044"/>
                  <a:gd name="connsiteX43" fmla="*/ 2213217 w 2521871"/>
                  <a:gd name="connsiteY43" fmla="*/ 639641 h 1320044"/>
                  <a:gd name="connsiteX44" fmla="*/ 2264685 w 2521871"/>
                  <a:gd name="connsiteY44" fmla="*/ 472816 h 1320044"/>
                  <a:gd name="connsiteX45" fmla="*/ 2316153 w 2521871"/>
                  <a:gd name="connsiteY45" fmla="*/ 318318 h 1320044"/>
                  <a:gd name="connsiteX46" fmla="*/ 2367621 w 2521871"/>
                  <a:gd name="connsiteY46" fmla="*/ 186195 h 1320044"/>
                  <a:gd name="connsiteX47" fmla="*/ 2419089 w 2521871"/>
                  <a:gd name="connsiteY47" fmla="*/ 85110 h 1320044"/>
                  <a:gd name="connsiteX48" fmla="*/ 2470556 w 2521871"/>
                  <a:gd name="connsiteY48" fmla="*/ 21696 h 1320044"/>
                  <a:gd name="connsiteX49" fmla="*/ 2522024 w 2521871"/>
                  <a:gd name="connsiteY49" fmla="*/ 64 h 132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044">
                    <a:moveTo>
                      <a:pt x="153" y="64"/>
                    </a:moveTo>
                    <a:lnTo>
                      <a:pt x="51620" y="21696"/>
                    </a:lnTo>
                    <a:lnTo>
                      <a:pt x="103088" y="85110"/>
                    </a:lnTo>
                    <a:lnTo>
                      <a:pt x="154556" y="186145"/>
                    </a:lnTo>
                    <a:lnTo>
                      <a:pt x="206024" y="318268"/>
                    </a:lnTo>
                    <a:lnTo>
                      <a:pt x="257492" y="472767"/>
                    </a:lnTo>
                    <a:lnTo>
                      <a:pt x="308959" y="639592"/>
                    </a:lnTo>
                    <a:lnTo>
                      <a:pt x="360427" y="807753"/>
                    </a:lnTo>
                    <a:lnTo>
                      <a:pt x="411895" y="966361"/>
                    </a:lnTo>
                    <a:lnTo>
                      <a:pt x="463363" y="1104969"/>
                    </a:lnTo>
                    <a:lnTo>
                      <a:pt x="514830" y="1214469"/>
                    </a:lnTo>
                    <a:lnTo>
                      <a:pt x="566298" y="1287783"/>
                    </a:lnTo>
                    <a:lnTo>
                      <a:pt x="617766" y="1320109"/>
                    </a:lnTo>
                    <a:lnTo>
                      <a:pt x="669234" y="1309317"/>
                    </a:lnTo>
                    <a:lnTo>
                      <a:pt x="720701" y="1256052"/>
                    </a:lnTo>
                    <a:lnTo>
                      <a:pt x="772169" y="1163828"/>
                    </a:lnTo>
                    <a:lnTo>
                      <a:pt x="823637" y="1038783"/>
                    </a:lnTo>
                    <a:lnTo>
                      <a:pt x="875105" y="888938"/>
                    </a:lnTo>
                    <a:lnTo>
                      <a:pt x="926573" y="724192"/>
                    </a:lnTo>
                    <a:lnTo>
                      <a:pt x="978040" y="555338"/>
                    </a:lnTo>
                    <a:lnTo>
                      <a:pt x="1029508" y="393364"/>
                    </a:lnTo>
                    <a:lnTo>
                      <a:pt x="1080976" y="248865"/>
                    </a:lnTo>
                    <a:lnTo>
                      <a:pt x="1132444" y="131296"/>
                    </a:lnTo>
                    <a:lnTo>
                      <a:pt x="1183911" y="48329"/>
                    </a:lnTo>
                    <a:lnTo>
                      <a:pt x="1235379" y="5509"/>
                    </a:lnTo>
                    <a:lnTo>
                      <a:pt x="1286847" y="5509"/>
                    </a:lnTo>
                    <a:lnTo>
                      <a:pt x="1338315" y="48329"/>
                    </a:lnTo>
                    <a:lnTo>
                      <a:pt x="1389783" y="131296"/>
                    </a:lnTo>
                    <a:lnTo>
                      <a:pt x="1441250" y="248816"/>
                    </a:lnTo>
                    <a:lnTo>
                      <a:pt x="1492718" y="393315"/>
                    </a:lnTo>
                    <a:lnTo>
                      <a:pt x="1544186" y="555288"/>
                    </a:lnTo>
                    <a:lnTo>
                      <a:pt x="1595604" y="724192"/>
                    </a:lnTo>
                    <a:lnTo>
                      <a:pt x="1647072" y="888938"/>
                    </a:lnTo>
                    <a:lnTo>
                      <a:pt x="1698540" y="1038734"/>
                    </a:lnTo>
                    <a:lnTo>
                      <a:pt x="1750007" y="1163828"/>
                    </a:lnTo>
                    <a:lnTo>
                      <a:pt x="1801475" y="1256002"/>
                    </a:lnTo>
                    <a:lnTo>
                      <a:pt x="1852943" y="1309267"/>
                    </a:lnTo>
                    <a:lnTo>
                      <a:pt x="1904411" y="1320109"/>
                    </a:lnTo>
                    <a:lnTo>
                      <a:pt x="1955879" y="1287783"/>
                    </a:lnTo>
                    <a:lnTo>
                      <a:pt x="2007346" y="1214519"/>
                    </a:lnTo>
                    <a:lnTo>
                      <a:pt x="2058814" y="1104969"/>
                    </a:lnTo>
                    <a:lnTo>
                      <a:pt x="2110282" y="966361"/>
                    </a:lnTo>
                    <a:lnTo>
                      <a:pt x="2161750" y="807803"/>
                    </a:lnTo>
                    <a:lnTo>
                      <a:pt x="2213217" y="639641"/>
                    </a:lnTo>
                    <a:lnTo>
                      <a:pt x="2264685" y="472816"/>
                    </a:lnTo>
                    <a:lnTo>
                      <a:pt x="2316153" y="318318"/>
                    </a:lnTo>
                    <a:lnTo>
                      <a:pt x="2367621" y="186195"/>
                    </a:lnTo>
                    <a:lnTo>
                      <a:pt x="2419089" y="85110"/>
                    </a:lnTo>
                    <a:lnTo>
                      <a:pt x="2470556" y="21696"/>
                    </a:lnTo>
                    <a:lnTo>
                      <a:pt x="2522024" y="64"/>
                    </a:lnTo>
                  </a:path>
                </a:pathLst>
              </a:custGeom>
              <a:noFill/>
              <a:ln w="5715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1356F6-67A6-2CF3-871E-A2E4C69245D6}"/>
                </a:ext>
              </a:extLst>
            </p:cNvPr>
            <p:cNvSpPr/>
            <p:nvPr/>
          </p:nvSpPr>
          <p:spPr>
            <a:xfrm flipV="1">
              <a:off x="7439554" y="3624852"/>
              <a:ext cx="2521871" cy="12672"/>
            </a:xfrm>
            <a:custGeom>
              <a:avLst/>
              <a:gdLst>
                <a:gd name="connsiteX0" fmla="*/ 153 w 2521871"/>
                <a:gd name="connsiteY0" fmla="*/ 63 h 12672"/>
                <a:gd name="connsiteX1" fmla="*/ 2522024 w 2521871"/>
                <a:gd name="connsiteY1" fmla="*/ 63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63"/>
                  </a:moveTo>
                  <a:lnTo>
                    <a:pt x="2522024" y="63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CAABA3-F657-8586-498C-E91854266960}"/>
                </a:ext>
              </a:extLst>
            </p:cNvPr>
            <p:cNvSpPr/>
            <p:nvPr/>
          </p:nvSpPr>
          <p:spPr>
            <a:xfrm flipV="1">
              <a:off x="7439554" y="2964136"/>
              <a:ext cx="2521871" cy="12672"/>
            </a:xfrm>
            <a:custGeom>
              <a:avLst/>
              <a:gdLst>
                <a:gd name="connsiteX0" fmla="*/ 153 w 2521871"/>
                <a:gd name="connsiteY0" fmla="*/ -41 h 12672"/>
                <a:gd name="connsiteX1" fmla="*/ 2522024 w 2521871"/>
                <a:gd name="connsiteY1" fmla="*/ -41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-41"/>
                  </a:moveTo>
                  <a:lnTo>
                    <a:pt x="2522024" y="-41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10337677" y="3624505"/>
              <a:ext cx="511950" cy="660715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10385673" y="3726035"/>
              <a:ext cx="215688" cy="12672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10640275" y="3674798"/>
              <a:ext cx="33518" cy="84748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10685793" y="3738067"/>
              <a:ext cx="54145" cy="39800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10751866" y="3716597"/>
              <a:ext cx="17453" cy="32869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10385673" y="3878554"/>
              <a:ext cx="215688" cy="12672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10642202" y="3827358"/>
              <a:ext cx="33518" cy="84748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10686487" y="3867460"/>
              <a:ext cx="51597" cy="79402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10749938" y="3869157"/>
              <a:ext cx="17453" cy="32869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10385673" y="4031122"/>
              <a:ext cx="215688" cy="12672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10663913" y="3979919"/>
              <a:ext cx="33518" cy="84748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10709220" y="4020813"/>
              <a:ext cx="45418" cy="62175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10385673" y="4183690"/>
              <a:ext cx="215688" cy="12672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10665472" y="4132479"/>
              <a:ext cx="33518" cy="84748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10710780" y="4195749"/>
              <a:ext cx="39865" cy="56235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4E13AB7-3C40-F206-0C47-17925A28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Transformada de Park</a:t>
            </a:r>
            <a:endParaRPr lang="es-E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95579" y="1715487"/>
            <a:ext cx="2748580" cy="3134057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70" name="Oval 169">
            <a:extLst>
              <a:ext uri="{FF2B5EF4-FFF2-40B4-BE49-F238E27FC236}">
                <a16:creationId xmlns:a16="http://schemas.microsoft.com/office/drawing/2014/main" id="{84931798-4AD3-8F9D-7235-FF1B242FE55B}"/>
              </a:ext>
            </a:extLst>
          </p:cNvPr>
          <p:cNvSpPr/>
          <p:nvPr/>
        </p:nvSpPr>
        <p:spPr>
          <a:xfrm>
            <a:off x="9083564" y="2261730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445824" y="2409189"/>
            <a:ext cx="661737" cy="1059946"/>
            <a:chOff x="9069053" y="2703946"/>
            <a:chExt cx="661737" cy="1059946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85702" y="2678070"/>
                  <a:ext cx="319087" cy="37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85702" y="2678070"/>
                  <a:ext cx="319087" cy="370840"/>
                </a:xfrm>
                <a:prstGeom prst="rect">
                  <a:avLst/>
                </a:prstGeom>
                <a:blipFill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094175" y="3419683"/>
                  <a:ext cx="3190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dirty="0">
                    <a:solidFill>
                      <a:srgbClr val="BFFF00"/>
                    </a:solidFill>
                  </a:endParaRPr>
                </a:p>
              </p:txBody>
            </p:sp>
          </mc:Choice>
          <mc:Fallback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094175" y="3419683"/>
                  <a:ext cx="31908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209 C 0.0379 -0.0456 0.09258 -0.02453 0.12019 0.04676 C 0.14623 0.11991 0.1336 0.2169 0.09335 0.26459 C 0.05313 0.31042 -0.0017 0.28866 -0.02787 0.21736 C -0.05442 0.14468 -0.04335 0.04861 -0.00234 0.00209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Modelo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363855" y="1340521"/>
            <a:ext cx="5464289" cy="4176958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Modelo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E91A5D8D-1B26-6891-06EC-4BC0FD49DF89}"/>
              </a:ext>
            </a:extLst>
          </p:cNvPr>
          <p:cNvGrpSpPr/>
          <p:nvPr/>
        </p:nvGrpSpPr>
        <p:grpSpPr>
          <a:xfrm>
            <a:off x="610529" y="2315363"/>
            <a:ext cx="11180492" cy="2227274"/>
            <a:chOff x="838201" y="2563802"/>
            <a:chExt cx="11180492" cy="2227274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02EFA6F-8955-40C5-B286-69EBF3CC4CB8}"/>
                </a:ext>
              </a:extLst>
            </p:cNvPr>
            <p:cNvGrpSpPr/>
            <p:nvPr/>
          </p:nvGrpSpPr>
          <p:grpSpPr>
            <a:xfrm>
              <a:off x="838201" y="2563802"/>
              <a:ext cx="10704784" cy="2227274"/>
              <a:chOff x="3860774" y="3118619"/>
              <a:chExt cx="5241330" cy="1090529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06A919A-8068-1209-CEF9-519403EE19BD}"/>
                  </a:ext>
                </a:extLst>
              </p:cNvPr>
              <p:cNvSpPr/>
              <p:nvPr/>
            </p:nvSpPr>
            <p:spPr>
              <a:xfrm flipV="1">
                <a:off x="3917046" y="3467159"/>
                <a:ext cx="2148428" cy="716896"/>
              </a:xfrm>
              <a:custGeom>
                <a:avLst/>
                <a:gdLst>
                  <a:gd name="connsiteX0" fmla="*/ 65 w 2148428"/>
                  <a:gd name="connsiteY0" fmla="*/ 717035 h 716896"/>
                  <a:gd name="connsiteX1" fmla="*/ 207740 w 2148428"/>
                  <a:gd name="connsiteY1" fmla="*/ 717035 h 716896"/>
                  <a:gd name="connsiteX2" fmla="*/ 508532 w 2148428"/>
                  <a:gd name="connsiteY2" fmla="*/ 717035 h 716896"/>
                  <a:gd name="connsiteX3" fmla="*/ 873751 w 2148428"/>
                  <a:gd name="connsiteY3" fmla="*/ 717035 h 716896"/>
                  <a:gd name="connsiteX4" fmla="*/ 1274806 w 2148428"/>
                  <a:gd name="connsiteY4" fmla="*/ 717035 h 716896"/>
                  <a:gd name="connsiteX5" fmla="*/ 1640025 w 2148428"/>
                  <a:gd name="connsiteY5" fmla="*/ 717035 h 716896"/>
                  <a:gd name="connsiteX6" fmla="*/ 1940817 w 2148428"/>
                  <a:gd name="connsiteY6" fmla="*/ 717035 h 716896"/>
                  <a:gd name="connsiteX7" fmla="*/ 2148493 w 2148428"/>
                  <a:gd name="connsiteY7" fmla="*/ 717035 h 716896"/>
                  <a:gd name="connsiteX8" fmla="*/ 2148493 w 2148428"/>
                  <a:gd name="connsiteY8" fmla="*/ 139 h 71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48428" h="716896">
                    <a:moveTo>
                      <a:pt x="65" y="717035"/>
                    </a:moveTo>
                    <a:lnTo>
                      <a:pt x="207740" y="717035"/>
                    </a:lnTo>
                    <a:moveTo>
                      <a:pt x="508532" y="717035"/>
                    </a:moveTo>
                    <a:lnTo>
                      <a:pt x="873751" y="717035"/>
                    </a:lnTo>
                    <a:moveTo>
                      <a:pt x="1274806" y="717035"/>
                    </a:moveTo>
                    <a:lnTo>
                      <a:pt x="1640025" y="717035"/>
                    </a:lnTo>
                    <a:moveTo>
                      <a:pt x="1940817" y="717035"/>
                    </a:moveTo>
                    <a:lnTo>
                      <a:pt x="2148493" y="717035"/>
                    </a:lnTo>
                    <a:lnTo>
                      <a:pt x="2148493" y="13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AE5C1F-20D9-D5CE-A84F-7D02D2C112F9}"/>
                  </a:ext>
                </a:extLst>
              </p:cNvPr>
              <p:cNvSpPr/>
              <p:nvPr/>
            </p:nvSpPr>
            <p:spPr>
              <a:xfrm flipV="1">
                <a:off x="4119708" y="3393919"/>
                <a:ext cx="310818" cy="112890"/>
              </a:xfrm>
              <a:custGeom>
                <a:avLst/>
                <a:gdLst>
                  <a:gd name="connsiteX0" fmla="*/ 65 w 310818"/>
                  <a:gd name="connsiteY0" fmla="*/ 37693 h 112890"/>
                  <a:gd name="connsiteX1" fmla="*/ 46176 w 310818"/>
                  <a:gd name="connsiteY1" fmla="*/ 112970 h 112890"/>
                  <a:gd name="connsiteX2" fmla="*/ 92288 w 310818"/>
                  <a:gd name="connsiteY2" fmla="*/ 37693 h 112890"/>
                  <a:gd name="connsiteX3" fmla="*/ 73476 w 310818"/>
                  <a:gd name="connsiteY3" fmla="*/ 79 h 112890"/>
                  <a:gd name="connsiteX4" fmla="*/ 54714 w 310818"/>
                  <a:gd name="connsiteY4" fmla="*/ 37693 h 112890"/>
                  <a:gd name="connsiteX5" fmla="*/ 100825 w 310818"/>
                  <a:gd name="connsiteY5" fmla="*/ 112970 h 112890"/>
                  <a:gd name="connsiteX6" fmla="*/ 146937 w 310818"/>
                  <a:gd name="connsiteY6" fmla="*/ 37693 h 112890"/>
                  <a:gd name="connsiteX7" fmla="*/ 128174 w 310818"/>
                  <a:gd name="connsiteY7" fmla="*/ 79 h 112890"/>
                  <a:gd name="connsiteX8" fmla="*/ 109362 w 310818"/>
                  <a:gd name="connsiteY8" fmla="*/ 37693 h 112890"/>
                  <a:gd name="connsiteX9" fmla="*/ 155474 w 310818"/>
                  <a:gd name="connsiteY9" fmla="*/ 112970 h 112890"/>
                  <a:gd name="connsiteX10" fmla="*/ 201585 w 310818"/>
                  <a:gd name="connsiteY10" fmla="*/ 37693 h 112890"/>
                  <a:gd name="connsiteX11" fmla="*/ 182823 w 310818"/>
                  <a:gd name="connsiteY11" fmla="*/ 79 h 112890"/>
                  <a:gd name="connsiteX12" fmla="*/ 164011 w 310818"/>
                  <a:gd name="connsiteY12" fmla="*/ 37693 h 112890"/>
                  <a:gd name="connsiteX13" fmla="*/ 210123 w 310818"/>
                  <a:gd name="connsiteY13" fmla="*/ 112970 h 112890"/>
                  <a:gd name="connsiteX14" fmla="*/ 256234 w 310818"/>
                  <a:gd name="connsiteY14" fmla="*/ 37693 h 112890"/>
                  <a:gd name="connsiteX15" fmla="*/ 237472 w 310818"/>
                  <a:gd name="connsiteY15" fmla="*/ 79 h 112890"/>
                  <a:gd name="connsiteX16" fmla="*/ 218660 w 310818"/>
                  <a:gd name="connsiteY16" fmla="*/ 37693 h 112890"/>
                  <a:gd name="connsiteX17" fmla="*/ 264772 w 310818"/>
                  <a:gd name="connsiteY17" fmla="*/ 112970 h 112890"/>
                  <a:gd name="connsiteX18" fmla="*/ 310883 w 310818"/>
                  <a:gd name="connsiteY18" fmla="*/ 37693 h 11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0818" h="112890">
                    <a:moveTo>
                      <a:pt x="65" y="37693"/>
                    </a:moveTo>
                    <a:cubicBezTo>
                      <a:pt x="65" y="79282"/>
                      <a:pt x="20713" y="112970"/>
                      <a:pt x="46176" y="112970"/>
                    </a:cubicBezTo>
                    <a:cubicBezTo>
                      <a:pt x="71639" y="112970"/>
                      <a:pt x="92288" y="79282"/>
                      <a:pt x="92288" y="37693"/>
                    </a:cubicBezTo>
                    <a:cubicBezTo>
                      <a:pt x="92288" y="16924"/>
                      <a:pt x="83899" y="79"/>
                      <a:pt x="73476" y="79"/>
                    </a:cubicBezTo>
                    <a:cubicBezTo>
                      <a:pt x="63102" y="79"/>
                      <a:pt x="54714" y="16924"/>
                      <a:pt x="54714" y="37693"/>
                    </a:cubicBezTo>
                    <a:cubicBezTo>
                      <a:pt x="54714" y="79282"/>
                      <a:pt x="75362" y="112970"/>
                      <a:pt x="100825" y="112970"/>
                    </a:cubicBezTo>
                    <a:cubicBezTo>
                      <a:pt x="126288" y="112970"/>
                      <a:pt x="146937" y="79282"/>
                      <a:pt x="146937" y="37693"/>
                    </a:cubicBezTo>
                    <a:cubicBezTo>
                      <a:pt x="146937" y="16924"/>
                      <a:pt x="138548" y="79"/>
                      <a:pt x="128174" y="79"/>
                    </a:cubicBezTo>
                    <a:cubicBezTo>
                      <a:pt x="117751" y="79"/>
                      <a:pt x="109362" y="16924"/>
                      <a:pt x="109362" y="37693"/>
                    </a:cubicBezTo>
                    <a:cubicBezTo>
                      <a:pt x="109362" y="79282"/>
                      <a:pt x="130011" y="112970"/>
                      <a:pt x="155474" y="112970"/>
                    </a:cubicBezTo>
                    <a:cubicBezTo>
                      <a:pt x="180937" y="112970"/>
                      <a:pt x="201585" y="79282"/>
                      <a:pt x="201585" y="37693"/>
                    </a:cubicBezTo>
                    <a:cubicBezTo>
                      <a:pt x="201585" y="16924"/>
                      <a:pt x="193197" y="79"/>
                      <a:pt x="182823" y="79"/>
                    </a:cubicBezTo>
                    <a:cubicBezTo>
                      <a:pt x="172400" y="79"/>
                      <a:pt x="164011" y="16924"/>
                      <a:pt x="164011" y="37693"/>
                    </a:cubicBezTo>
                    <a:cubicBezTo>
                      <a:pt x="164011" y="79282"/>
                      <a:pt x="184660" y="112970"/>
                      <a:pt x="210123" y="112970"/>
                    </a:cubicBezTo>
                    <a:cubicBezTo>
                      <a:pt x="235586" y="112970"/>
                      <a:pt x="256234" y="79282"/>
                      <a:pt x="256234" y="37693"/>
                    </a:cubicBezTo>
                    <a:cubicBezTo>
                      <a:pt x="256234" y="16924"/>
                      <a:pt x="247846" y="79"/>
                      <a:pt x="237472" y="79"/>
                    </a:cubicBezTo>
                    <a:cubicBezTo>
                      <a:pt x="227049" y="79"/>
                      <a:pt x="218660" y="16924"/>
                      <a:pt x="218660" y="37693"/>
                    </a:cubicBezTo>
                    <a:cubicBezTo>
                      <a:pt x="218660" y="79282"/>
                      <a:pt x="239309" y="112970"/>
                      <a:pt x="264772" y="112970"/>
                    </a:cubicBezTo>
                    <a:cubicBezTo>
                      <a:pt x="290235" y="112970"/>
                      <a:pt x="310883" y="79282"/>
                      <a:pt x="310883" y="37693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2B80E9-0A6F-39BD-0F2D-E682130BB27C}"/>
                  </a:ext>
                </a:extLst>
              </p:cNvPr>
              <p:cNvSpPr/>
              <p:nvPr/>
            </p:nvSpPr>
            <p:spPr>
              <a:xfrm flipV="1">
                <a:off x="3896993" y="3447085"/>
                <a:ext cx="40105" cy="40147"/>
              </a:xfrm>
              <a:custGeom>
                <a:avLst/>
                <a:gdLst>
                  <a:gd name="connsiteX0" fmla="*/ 40171 w 40105"/>
                  <a:gd name="connsiteY0" fmla="*/ 20156 h 40147"/>
                  <a:gd name="connsiteX1" fmla="*/ 20118 w 40105"/>
                  <a:gd name="connsiteY1" fmla="*/ 40230 h 40147"/>
                  <a:gd name="connsiteX2" fmla="*/ 65 w 40105"/>
                  <a:gd name="connsiteY2" fmla="*/ 20156 h 40147"/>
                  <a:gd name="connsiteX3" fmla="*/ 20118 w 40105"/>
                  <a:gd name="connsiteY3" fmla="*/ 82 h 40147"/>
                  <a:gd name="connsiteX4" fmla="*/ 40171 w 40105"/>
                  <a:gd name="connsiteY4" fmla="*/ 20156 h 4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147">
                    <a:moveTo>
                      <a:pt x="40171" y="20156"/>
                    </a:moveTo>
                    <a:cubicBezTo>
                      <a:pt x="40171" y="31236"/>
                      <a:pt x="31187" y="40230"/>
                      <a:pt x="20118" y="40230"/>
                    </a:cubicBezTo>
                    <a:cubicBezTo>
                      <a:pt x="9049" y="40230"/>
                      <a:pt x="65" y="31236"/>
                      <a:pt x="65" y="20156"/>
                    </a:cubicBezTo>
                    <a:cubicBezTo>
                      <a:pt x="65" y="9076"/>
                      <a:pt x="9049" y="82"/>
                      <a:pt x="20118" y="82"/>
                    </a:cubicBezTo>
                    <a:cubicBezTo>
                      <a:pt x="31187" y="82"/>
                      <a:pt x="40171" y="9076"/>
                      <a:pt x="40171" y="20156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25816B9-8956-BFFB-FD73-BC17F2A9068A}"/>
                  </a:ext>
                </a:extLst>
              </p:cNvPr>
              <p:cNvSpPr/>
              <p:nvPr/>
            </p:nvSpPr>
            <p:spPr>
              <a:xfrm>
                <a:off x="4207907" y="3257626"/>
                <a:ext cx="76041" cy="86059"/>
              </a:xfrm>
              <a:custGeom>
                <a:avLst/>
                <a:gdLst>
                  <a:gd name="connsiteX0" fmla="*/ 42179 w 76041"/>
                  <a:gd name="connsiteY0" fmla="*/ 9811 h 86059"/>
                  <a:gd name="connsiteX1" fmla="*/ 55481 w 76041"/>
                  <a:gd name="connsiteY1" fmla="*/ 4047 h 86059"/>
                  <a:gd name="connsiteX2" fmla="*/ 60246 w 76041"/>
                  <a:gd name="connsiteY2" fmla="*/ 1662 h 86059"/>
                  <a:gd name="connsiteX3" fmla="*/ 58260 w 76041"/>
                  <a:gd name="connsiteY3" fmla="*/ 72 h 86059"/>
                  <a:gd name="connsiteX4" fmla="*/ 39597 w 76041"/>
                  <a:gd name="connsiteY4" fmla="*/ 470 h 86059"/>
                  <a:gd name="connsiteX5" fmla="*/ 22920 w 76041"/>
                  <a:gd name="connsiteY5" fmla="*/ 72 h 86059"/>
                  <a:gd name="connsiteX6" fmla="*/ 20537 w 76041"/>
                  <a:gd name="connsiteY6" fmla="*/ 2656 h 86059"/>
                  <a:gd name="connsiteX7" fmla="*/ 24111 w 76041"/>
                  <a:gd name="connsiteY7" fmla="*/ 4047 h 86059"/>
                  <a:gd name="connsiteX8" fmla="*/ 28876 w 76041"/>
                  <a:gd name="connsiteY8" fmla="*/ 4246 h 86059"/>
                  <a:gd name="connsiteX9" fmla="*/ 32251 w 76041"/>
                  <a:gd name="connsiteY9" fmla="*/ 6234 h 86059"/>
                  <a:gd name="connsiteX10" fmla="*/ 31656 w 76041"/>
                  <a:gd name="connsiteY10" fmla="*/ 8619 h 86059"/>
                  <a:gd name="connsiteX11" fmla="*/ 14978 w 76041"/>
                  <a:gd name="connsiteY11" fmla="*/ 76393 h 86059"/>
                  <a:gd name="connsiteX12" fmla="*/ 3463 w 76041"/>
                  <a:gd name="connsiteY12" fmla="*/ 82157 h 86059"/>
                  <a:gd name="connsiteX13" fmla="*/ 88 w 76041"/>
                  <a:gd name="connsiteY13" fmla="*/ 84740 h 86059"/>
                  <a:gd name="connsiteX14" fmla="*/ 3463 w 76041"/>
                  <a:gd name="connsiteY14" fmla="*/ 86132 h 86059"/>
                  <a:gd name="connsiteX15" fmla="*/ 61636 w 76041"/>
                  <a:gd name="connsiteY15" fmla="*/ 86132 h 86059"/>
                  <a:gd name="connsiteX16" fmla="*/ 65607 w 76041"/>
                  <a:gd name="connsiteY16" fmla="*/ 83945 h 86059"/>
                  <a:gd name="connsiteX17" fmla="*/ 75534 w 76041"/>
                  <a:gd name="connsiteY17" fmla="*/ 56716 h 86059"/>
                  <a:gd name="connsiteX18" fmla="*/ 76129 w 76041"/>
                  <a:gd name="connsiteY18" fmla="*/ 54928 h 86059"/>
                  <a:gd name="connsiteX19" fmla="*/ 74541 w 76041"/>
                  <a:gd name="connsiteY19" fmla="*/ 53536 h 86059"/>
                  <a:gd name="connsiteX20" fmla="*/ 72357 w 76041"/>
                  <a:gd name="connsiteY20" fmla="*/ 56319 h 86059"/>
                  <a:gd name="connsiteX21" fmla="*/ 40789 w 76041"/>
                  <a:gd name="connsiteY21" fmla="*/ 82157 h 86059"/>
                  <a:gd name="connsiteX22" fmla="*/ 29075 w 76041"/>
                  <a:gd name="connsiteY22" fmla="*/ 82157 h 86059"/>
                  <a:gd name="connsiteX23" fmla="*/ 26295 w 76041"/>
                  <a:gd name="connsiteY23" fmla="*/ 82157 h 86059"/>
                  <a:gd name="connsiteX24" fmla="*/ 24508 w 76041"/>
                  <a:gd name="connsiteY24" fmla="*/ 80765 h 86059"/>
                  <a:gd name="connsiteX25" fmla="*/ 25302 w 76041"/>
                  <a:gd name="connsiteY25" fmla="*/ 77983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179" y="9811"/>
                    </a:moveTo>
                    <a:cubicBezTo>
                      <a:pt x="43370" y="5439"/>
                      <a:pt x="43767" y="4047"/>
                      <a:pt x="55481" y="4047"/>
                    </a:cubicBezTo>
                    <a:cubicBezTo>
                      <a:pt x="59253" y="4047"/>
                      <a:pt x="60246" y="4047"/>
                      <a:pt x="60246" y="1662"/>
                    </a:cubicBezTo>
                    <a:cubicBezTo>
                      <a:pt x="60246" y="72"/>
                      <a:pt x="58856" y="72"/>
                      <a:pt x="58260" y="72"/>
                    </a:cubicBezTo>
                    <a:cubicBezTo>
                      <a:pt x="54091" y="72"/>
                      <a:pt x="43767" y="470"/>
                      <a:pt x="39597" y="470"/>
                    </a:cubicBezTo>
                    <a:cubicBezTo>
                      <a:pt x="35825" y="470"/>
                      <a:pt x="26692" y="72"/>
                      <a:pt x="22920" y="72"/>
                    </a:cubicBezTo>
                    <a:cubicBezTo>
                      <a:pt x="22126" y="72"/>
                      <a:pt x="20537" y="72"/>
                      <a:pt x="20537" y="2656"/>
                    </a:cubicBezTo>
                    <a:cubicBezTo>
                      <a:pt x="20537" y="4047"/>
                      <a:pt x="21729" y="4047"/>
                      <a:pt x="24111" y="4047"/>
                    </a:cubicBezTo>
                    <a:cubicBezTo>
                      <a:pt x="24310" y="4047"/>
                      <a:pt x="26692" y="4047"/>
                      <a:pt x="28876" y="4246"/>
                    </a:cubicBezTo>
                    <a:cubicBezTo>
                      <a:pt x="31060" y="4445"/>
                      <a:pt x="32251" y="4644"/>
                      <a:pt x="32251" y="6234"/>
                    </a:cubicBezTo>
                    <a:cubicBezTo>
                      <a:pt x="32251" y="6830"/>
                      <a:pt x="32053" y="7029"/>
                      <a:pt x="31656" y="8619"/>
                    </a:cubicBezTo>
                    <a:lnTo>
                      <a:pt x="14978" y="76393"/>
                    </a:lnTo>
                    <a:cubicBezTo>
                      <a:pt x="13588" y="81163"/>
                      <a:pt x="13390" y="82157"/>
                      <a:pt x="3463" y="82157"/>
                    </a:cubicBezTo>
                    <a:cubicBezTo>
                      <a:pt x="1279" y="82157"/>
                      <a:pt x="88" y="82157"/>
                      <a:pt x="88" y="84740"/>
                    </a:cubicBezTo>
                    <a:cubicBezTo>
                      <a:pt x="88" y="86132"/>
                      <a:pt x="1080" y="86132"/>
                      <a:pt x="3463" y="86132"/>
                    </a:cubicBezTo>
                    <a:lnTo>
                      <a:pt x="61636" y="86132"/>
                    </a:lnTo>
                    <a:cubicBezTo>
                      <a:pt x="64812" y="86132"/>
                      <a:pt x="64812" y="86132"/>
                      <a:pt x="65607" y="83945"/>
                    </a:cubicBezTo>
                    <a:lnTo>
                      <a:pt x="75534" y="56716"/>
                    </a:lnTo>
                    <a:cubicBezTo>
                      <a:pt x="76129" y="55325"/>
                      <a:pt x="76129" y="55126"/>
                      <a:pt x="76129" y="54928"/>
                    </a:cubicBezTo>
                    <a:cubicBezTo>
                      <a:pt x="76129" y="54530"/>
                      <a:pt x="75732" y="53536"/>
                      <a:pt x="74541" y="53536"/>
                    </a:cubicBezTo>
                    <a:cubicBezTo>
                      <a:pt x="73350" y="53536"/>
                      <a:pt x="73350" y="54331"/>
                      <a:pt x="72357" y="56319"/>
                    </a:cubicBezTo>
                    <a:cubicBezTo>
                      <a:pt x="68188" y="67847"/>
                      <a:pt x="62628" y="82157"/>
                      <a:pt x="40789" y="82157"/>
                    </a:cubicBezTo>
                    <a:lnTo>
                      <a:pt x="29075" y="82157"/>
                    </a:lnTo>
                    <a:cubicBezTo>
                      <a:pt x="27288" y="82157"/>
                      <a:pt x="26891" y="82157"/>
                      <a:pt x="26295" y="82157"/>
                    </a:cubicBezTo>
                    <a:cubicBezTo>
                      <a:pt x="24905" y="81958"/>
                      <a:pt x="24508" y="81759"/>
                      <a:pt x="24508" y="80765"/>
                    </a:cubicBezTo>
                    <a:cubicBezTo>
                      <a:pt x="24508" y="80368"/>
                      <a:pt x="24508" y="80169"/>
                      <a:pt x="25302" y="7798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567B68-E216-B7FB-0296-34D5E7B6F7C9}"/>
                  </a:ext>
                </a:extLst>
              </p:cNvPr>
              <p:cNvSpPr/>
              <p:nvPr/>
            </p:nvSpPr>
            <p:spPr>
              <a:xfrm>
                <a:off x="4293960" y="3301361"/>
                <a:ext cx="45267" cy="62010"/>
              </a:xfrm>
              <a:custGeom>
                <a:avLst/>
                <a:gdLst>
                  <a:gd name="connsiteX0" fmla="*/ 45163 w 45267"/>
                  <a:gd name="connsiteY0" fmla="*/ 2658 h 62010"/>
                  <a:gd name="connsiteX1" fmla="*/ 45362 w 45267"/>
                  <a:gd name="connsiteY1" fmla="*/ 1266 h 62010"/>
                  <a:gd name="connsiteX2" fmla="*/ 43972 w 45267"/>
                  <a:gd name="connsiteY2" fmla="*/ 74 h 62010"/>
                  <a:gd name="connsiteX3" fmla="*/ 32655 w 45267"/>
                  <a:gd name="connsiteY3" fmla="*/ 869 h 62010"/>
                  <a:gd name="connsiteX4" fmla="*/ 30868 w 45267"/>
                  <a:gd name="connsiteY4" fmla="*/ 3055 h 62010"/>
                  <a:gd name="connsiteX5" fmla="*/ 33052 w 45267"/>
                  <a:gd name="connsiteY5" fmla="*/ 4248 h 62010"/>
                  <a:gd name="connsiteX6" fmla="*/ 37222 w 45267"/>
                  <a:gd name="connsiteY6" fmla="*/ 5440 h 62010"/>
                  <a:gd name="connsiteX7" fmla="*/ 37023 w 45267"/>
                  <a:gd name="connsiteY7" fmla="*/ 7428 h 62010"/>
                  <a:gd name="connsiteX8" fmla="*/ 31861 w 45267"/>
                  <a:gd name="connsiteY8" fmla="*/ 27501 h 62010"/>
                  <a:gd name="connsiteX9" fmla="*/ 22927 w 45267"/>
                  <a:gd name="connsiteY9" fmla="*/ 22334 h 62010"/>
                  <a:gd name="connsiteX10" fmla="*/ 94 w 45267"/>
                  <a:gd name="connsiteY10" fmla="*/ 47575 h 62010"/>
                  <a:gd name="connsiteX11" fmla="*/ 13397 w 45267"/>
                  <a:gd name="connsiteY11" fmla="*/ 62084 h 62010"/>
                  <a:gd name="connsiteX12" fmla="*/ 25905 w 45267"/>
                  <a:gd name="connsiteY12" fmla="*/ 55923 h 62010"/>
                  <a:gd name="connsiteX13" fmla="*/ 35038 w 45267"/>
                  <a:gd name="connsiteY13" fmla="*/ 62084 h 62010"/>
                  <a:gd name="connsiteX14" fmla="*/ 41987 w 45267"/>
                  <a:gd name="connsiteY14" fmla="*/ 57513 h 62010"/>
                  <a:gd name="connsiteX15" fmla="*/ 45163 w 45267"/>
                  <a:gd name="connsiteY15" fmla="*/ 48768 h 62010"/>
                  <a:gd name="connsiteX16" fmla="*/ 43575 w 45267"/>
                  <a:gd name="connsiteY16" fmla="*/ 47575 h 62010"/>
                  <a:gd name="connsiteX17" fmla="*/ 41788 w 45267"/>
                  <a:gd name="connsiteY17" fmla="*/ 50159 h 62010"/>
                  <a:gd name="connsiteX18" fmla="*/ 35236 w 45267"/>
                  <a:gd name="connsiteY18" fmla="*/ 59699 h 62010"/>
                  <a:gd name="connsiteX19" fmla="*/ 32457 w 45267"/>
                  <a:gd name="connsiteY19" fmla="*/ 55327 h 62010"/>
                  <a:gd name="connsiteX20" fmla="*/ 32854 w 45267"/>
                  <a:gd name="connsiteY20" fmla="*/ 51749 h 62010"/>
                  <a:gd name="connsiteX21" fmla="*/ 26302 w 45267"/>
                  <a:gd name="connsiteY21" fmla="*/ 50159 h 62010"/>
                  <a:gd name="connsiteX22" fmla="*/ 21735 w 45267"/>
                  <a:gd name="connsiteY22" fmla="*/ 56122 h 62010"/>
                  <a:gd name="connsiteX23" fmla="*/ 13595 w 45267"/>
                  <a:gd name="connsiteY23" fmla="*/ 59699 h 62010"/>
                  <a:gd name="connsiteX24" fmla="*/ 7242 w 45267"/>
                  <a:gd name="connsiteY24" fmla="*/ 51153 h 62010"/>
                  <a:gd name="connsiteX25" fmla="*/ 11808 w 45267"/>
                  <a:gd name="connsiteY25" fmla="*/ 33265 h 62010"/>
                  <a:gd name="connsiteX26" fmla="*/ 22927 w 45267"/>
                  <a:gd name="connsiteY26" fmla="*/ 24918 h 62010"/>
                  <a:gd name="connsiteX27" fmla="*/ 30670 w 45267"/>
                  <a:gd name="connsiteY27" fmla="*/ 32470 h 62010"/>
                  <a:gd name="connsiteX28" fmla="*/ 30471 w 45267"/>
                  <a:gd name="connsiteY28" fmla="*/ 3366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163" y="2658"/>
                    </a:moveTo>
                    <a:cubicBezTo>
                      <a:pt x="45163" y="2459"/>
                      <a:pt x="45362" y="1465"/>
                      <a:pt x="45362" y="1266"/>
                    </a:cubicBezTo>
                    <a:cubicBezTo>
                      <a:pt x="45362" y="869"/>
                      <a:pt x="45163" y="74"/>
                      <a:pt x="43972" y="74"/>
                    </a:cubicBezTo>
                    <a:cubicBezTo>
                      <a:pt x="42185" y="74"/>
                      <a:pt x="34839" y="670"/>
                      <a:pt x="32655" y="869"/>
                    </a:cubicBezTo>
                    <a:cubicBezTo>
                      <a:pt x="32060" y="1068"/>
                      <a:pt x="30868" y="1068"/>
                      <a:pt x="30868" y="3055"/>
                    </a:cubicBezTo>
                    <a:cubicBezTo>
                      <a:pt x="30868" y="4248"/>
                      <a:pt x="32060" y="4248"/>
                      <a:pt x="33052" y="4248"/>
                    </a:cubicBezTo>
                    <a:cubicBezTo>
                      <a:pt x="37222" y="4248"/>
                      <a:pt x="37222" y="4844"/>
                      <a:pt x="37222" y="5440"/>
                    </a:cubicBezTo>
                    <a:cubicBezTo>
                      <a:pt x="37222" y="6036"/>
                      <a:pt x="37222" y="6633"/>
                      <a:pt x="37023" y="7428"/>
                    </a:cubicBezTo>
                    <a:lnTo>
                      <a:pt x="31861" y="27501"/>
                    </a:lnTo>
                    <a:cubicBezTo>
                      <a:pt x="30074" y="24719"/>
                      <a:pt x="27096" y="22334"/>
                      <a:pt x="22927" y="22334"/>
                    </a:cubicBezTo>
                    <a:cubicBezTo>
                      <a:pt x="11610" y="22334"/>
                      <a:pt x="94" y="34855"/>
                      <a:pt x="94" y="47575"/>
                    </a:cubicBezTo>
                    <a:cubicBezTo>
                      <a:pt x="94" y="56122"/>
                      <a:pt x="5852" y="62084"/>
                      <a:pt x="13397" y="62084"/>
                    </a:cubicBezTo>
                    <a:cubicBezTo>
                      <a:pt x="18162" y="62084"/>
                      <a:pt x="22331" y="59500"/>
                      <a:pt x="25905" y="55923"/>
                    </a:cubicBezTo>
                    <a:cubicBezTo>
                      <a:pt x="27692" y="61289"/>
                      <a:pt x="32655" y="62084"/>
                      <a:pt x="35038" y="62084"/>
                    </a:cubicBezTo>
                    <a:cubicBezTo>
                      <a:pt x="38214" y="62084"/>
                      <a:pt x="40398" y="60295"/>
                      <a:pt x="41987" y="57513"/>
                    </a:cubicBezTo>
                    <a:cubicBezTo>
                      <a:pt x="43972" y="54134"/>
                      <a:pt x="45163" y="48967"/>
                      <a:pt x="45163" y="48768"/>
                    </a:cubicBezTo>
                    <a:cubicBezTo>
                      <a:pt x="45163" y="47575"/>
                      <a:pt x="43972" y="47575"/>
                      <a:pt x="43575" y="47575"/>
                    </a:cubicBezTo>
                    <a:cubicBezTo>
                      <a:pt x="42384" y="47575"/>
                      <a:pt x="42384" y="47973"/>
                      <a:pt x="41788" y="50159"/>
                    </a:cubicBezTo>
                    <a:cubicBezTo>
                      <a:pt x="40597" y="54532"/>
                      <a:pt x="39009" y="59699"/>
                      <a:pt x="35236" y="59699"/>
                    </a:cubicBezTo>
                    <a:cubicBezTo>
                      <a:pt x="33052" y="59699"/>
                      <a:pt x="32457" y="57712"/>
                      <a:pt x="32457" y="55327"/>
                    </a:cubicBezTo>
                    <a:cubicBezTo>
                      <a:pt x="32457" y="53737"/>
                      <a:pt x="32457" y="52942"/>
                      <a:pt x="32854" y="51749"/>
                    </a:cubicBezTo>
                    <a:close/>
                    <a:moveTo>
                      <a:pt x="26302" y="50159"/>
                    </a:moveTo>
                    <a:cubicBezTo>
                      <a:pt x="25706" y="52743"/>
                      <a:pt x="23721" y="54532"/>
                      <a:pt x="21735" y="56122"/>
                    </a:cubicBezTo>
                    <a:cubicBezTo>
                      <a:pt x="20941" y="56917"/>
                      <a:pt x="17566" y="59699"/>
                      <a:pt x="13595" y="59699"/>
                    </a:cubicBezTo>
                    <a:cubicBezTo>
                      <a:pt x="10418" y="59699"/>
                      <a:pt x="7242" y="57314"/>
                      <a:pt x="7242" y="51153"/>
                    </a:cubicBezTo>
                    <a:cubicBezTo>
                      <a:pt x="7242" y="46383"/>
                      <a:pt x="9823" y="36843"/>
                      <a:pt x="11808" y="33265"/>
                    </a:cubicBezTo>
                    <a:cubicBezTo>
                      <a:pt x="15978" y="26110"/>
                      <a:pt x="20346" y="24918"/>
                      <a:pt x="22927" y="24918"/>
                    </a:cubicBezTo>
                    <a:cubicBezTo>
                      <a:pt x="29081" y="24918"/>
                      <a:pt x="30670" y="31477"/>
                      <a:pt x="30670" y="32470"/>
                    </a:cubicBezTo>
                    <a:cubicBezTo>
                      <a:pt x="30670" y="32868"/>
                      <a:pt x="30471" y="33464"/>
                      <a:pt x="30471" y="3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5E2C330-6800-12F5-BAC8-9EC0027EE6C8}"/>
                  </a:ext>
                </a:extLst>
              </p:cNvPr>
              <p:cNvSpPr/>
              <p:nvPr/>
            </p:nvSpPr>
            <p:spPr>
              <a:xfrm flipV="1">
                <a:off x="4785719" y="3391882"/>
                <a:ext cx="411082" cy="150554"/>
              </a:xfrm>
              <a:custGeom>
                <a:avLst/>
                <a:gdLst>
                  <a:gd name="connsiteX0" fmla="*/ 65 w 411082"/>
                  <a:gd name="connsiteY0" fmla="*/ 75359 h 150554"/>
                  <a:gd name="connsiteX1" fmla="*/ 38929 w 411082"/>
                  <a:gd name="connsiteY1" fmla="*/ 150636 h 150554"/>
                  <a:gd name="connsiteX2" fmla="*/ 106583 w 411082"/>
                  <a:gd name="connsiteY2" fmla="*/ 82 h 150554"/>
                  <a:gd name="connsiteX3" fmla="*/ 174286 w 411082"/>
                  <a:gd name="connsiteY3" fmla="*/ 150636 h 150554"/>
                  <a:gd name="connsiteX4" fmla="*/ 241939 w 411082"/>
                  <a:gd name="connsiteY4" fmla="*/ 82 h 150554"/>
                  <a:gd name="connsiteX5" fmla="*/ 309642 w 411082"/>
                  <a:gd name="connsiteY5" fmla="*/ 150636 h 150554"/>
                  <a:gd name="connsiteX6" fmla="*/ 377295 w 411082"/>
                  <a:gd name="connsiteY6" fmla="*/ 82 h 150554"/>
                  <a:gd name="connsiteX7" fmla="*/ 411147 w 411082"/>
                  <a:gd name="connsiteY7" fmla="*/ 75359 h 15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082" h="150554">
                    <a:moveTo>
                      <a:pt x="65" y="75359"/>
                    </a:moveTo>
                    <a:lnTo>
                      <a:pt x="38929" y="150636"/>
                    </a:lnTo>
                    <a:lnTo>
                      <a:pt x="106583" y="82"/>
                    </a:lnTo>
                    <a:lnTo>
                      <a:pt x="174286" y="150636"/>
                    </a:lnTo>
                    <a:lnTo>
                      <a:pt x="241939" y="82"/>
                    </a:lnTo>
                    <a:lnTo>
                      <a:pt x="309642" y="150636"/>
                    </a:lnTo>
                    <a:lnTo>
                      <a:pt x="377295" y="82"/>
                    </a:lnTo>
                    <a:lnTo>
                      <a:pt x="411147" y="7535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269256B-CD50-6F19-9B4F-B9F0BD4232E4}"/>
                  </a:ext>
                </a:extLst>
              </p:cNvPr>
              <p:cNvSpPr/>
              <p:nvPr/>
            </p:nvSpPr>
            <p:spPr>
              <a:xfrm>
                <a:off x="4921737" y="3257626"/>
                <a:ext cx="89939" cy="88841"/>
              </a:xfrm>
              <a:custGeom>
                <a:avLst/>
                <a:gdLst>
                  <a:gd name="connsiteX0" fmla="*/ 42235 w 89939"/>
                  <a:gd name="connsiteY0" fmla="*/ 8817 h 88841"/>
                  <a:gd name="connsiteX1" fmla="*/ 45808 w 89939"/>
                  <a:gd name="connsiteY1" fmla="*/ 4047 h 88841"/>
                  <a:gd name="connsiteX2" fmla="*/ 53353 w 89939"/>
                  <a:gd name="connsiteY2" fmla="*/ 4047 h 88841"/>
                  <a:gd name="connsiteX3" fmla="*/ 76384 w 89939"/>
                  <a:gd name="connsiteY3" fmla="*/ 16370 h 88841"/>
                  <a:gd name="connsiteX4" fmla="*/ 69435 w 89939"/>
                  <a:gd name="connsiteY4" fmla="*/ 34258 h 88841"/>
                  <a:gd name="connsiteX5" fmla="*/ 48191 w 89939"/>
                  <a:gd name="connsiteY5" fmla="*/ 41611 h 88841"/>
                  <a:gd name="connsiteX6" fmla="*/ 34094 w 89939"/>
                  <a:gd name="connsiteY6" fmla="*/ 41611 h 88841"/>
                  <a:gd name="connsiteX7" fmla="*/ 60302 w 89939"/>
                  <a:gd name="connsiteY7" fmla="*/ 43201 h 88841"/>
                  <a:gd name="connsiteX8" fmla="*/ 88098 w 89939"/>
                  <a:gd name="connsiteY8" fmla="*/ 18954 h 88841"/>
                  <a:gd name="connsiteX9" fmla="*/ 60103 w 89939"/>
                  <a:gd name="connsiteY9" fmla="*/ 72 h 88841"/>
                  <a:gd name="connsiteX10" fmla="*/ 24366 w 89939"/>
                  <a:gd name="connsiteY10" fmla="*/ 72 h 88841"/>
                  <a:gd name="connsiteX11" fmla="*/ 20594 w 89939"/>
                  <a:gd name="connsiteY11" fmla="*/ 2656 h 88841"/>
                  <a:gd name="connsiteX12" fmla="*/ 24167 w 89939"/>
                  <a:gd name="connsiteY12" fmla="*/ 4047 h 88841"/>
                  <a:gd name="connsiteX13" fmla="*/ 28932 w 89939"/>
                  <a:gd name="connsiteY13" fmla="*/ 4246 h 88841"/>
                  <a:gd name="connsiteX14" fmla="*/ 32308 w 89939"/>
                  <a:gd name="connsiteY14" fmla="*/ 6234 h 88841"/>
                  <a:gd name="connsiteX15" fmla="*/ 31910 w 89939"/>
                  <a:gd name="connsiteY15" fmla="*/ 8619 h 88841"/>
                  <a:gd name="connsiteX16" fmla="*/ 15034 w 89939"/>
                  <a:gd name="connsiteY16" fmla="*/ 76393 h 88841"/>
                  <a:gd name="connsiteX17" fmla="*/ 3519 w 89939"/>
                  <a:gd name="connsiteY17" fmla="*/ 82157 h 88841"/>
                  <a:gd name="connsiteX18" fmla="*/ 144 w 89939"/>
                  <a:gd name="connsiteY18" fmla="*/ 84740 h 88841"/>
                  <a:gd name="connsiteX19" fmla="*/ 1931 w 89939"/>
                  <a:gd name="connsiteY19" fmla="*/ 86132 h 88841"/>
                  <a:gd name="connsiteX20" fmla="*/ 17814 w 89939"/>
                  <a:gd name="connsiteY20" fmla="*/ 85734 h 88841"/>
                  <a:gd name="connsiteX21" fmla="*/ 33697 w 89939"/>
                  <a:gd name="connsiteY21" fmla="*/ 86132 h 88841"/>
                  <a:gd name="connsiteX22" fmla="*/ 36278 w 89939"/>
                  <a:gd name="connsiteY22" fmla="*/ 83548 h 88841"/>
                  <a:gd name="connsiteX23" fmla="*/ 32705 w 89939"/>
                  <a:gd name="connsiteY23" fmla="*/ 82157 h 88841"/>
                  <a:gd name="connsiteX24" fmla="*/ 24564 w 89939"/>
                  <a:gd name="connsiteY24" fmla="*/ 79970 h 88841"/>
                  <a:gd name="connsiteX25" fmla="*/ 24961 w 89939"/>
                  <a:gd name="connsiteY25" fmla="*/ 77784 h 88841"/>
                  <a:gd name="connsiteX26" fmla="*/ 33300 w 89939"/>
                  <a:gd name="connsiteY26" fmla="*/ 44394 h 88841"/>
                  <a:gd name="connsiteX27" fmla="*/ 48191 w 89939"/>
                  <a:gd name="connsiteY27" fmla="*/ 44394 h 88841"/>
                  <a:gd name="connsiteX28" fmla="*/ 61890 w 89939"/>
                  <a:gd name="connsiteY28" fmla="*/ 55921 h 88841"/>
                  <a:gd name="connsiteX29" fmla="*/ 60103 w 89939"/>
                  <a:gd name="connsiteY29" fmla="*/ 64667 h 88841"/>
                  <a:gd name="connsiteX30" fmla="*/ 58118 w 89939"/>
                  <a:gd name="connsiteY30" fmla="*/ 75200 h 88841"/>
                  <a:gd name="connsiteX31" fmla="*/ 74994 w 89939"/>
                  <a:gd name="connsiteY31" fmla="*/ 88914 h 88841"/>
                  <a:gd name="connsiteX32" fmla="*/ 90083 w 89939"/>
                  <a:gd name="connsiteY32" fmla="*/ 74405 h 88841"/>
                  <a:gd name="connsiteX33" fmla="*/ 88495 w 89939"/>
                  <a:gd name="connsiteY33" fmla="*/ 72815 h 88841"/>
                  <a:gd name="connsiteX34" fmla="*/ 86907 w 89939"/>
                  <a:gd name="connsiteY34" fmla="*/ 74604 h 88841"/>
                  <a:gd name="connsiteX35" fmla="*/ 75391 w 89939"/>
                  <a:gd name="connsiteY35" fmla="*/ 86132 h 88841"/>
                  <a:gd name="connsiteX36" fmla="*/ 70428 w 89939"/>
                  <a:gd name="connsiteY36" fmla="*/ 78380 h 88841"/>
                  <a:gd name="connsiteX37" fmla="*/ 71619 w 89939"/>
                  <a:gd name="connsiteY37" fmla="*/ 64070 h 88841"/>
                  <a:gd name="connsiteX38" fmla="*/ 72215 w 89939"/>
                  <a:gd name="connsiteY38" fmla="*/ 58108 h 88841"/>
                  <a:gd name="connsiteX39" fmla="*/ 60302 w 89939"/>
                  <a:gd name="connsiteY39" fmla="*/ 43201 h 8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9939" h="88841">
                    <a:moveTo>
                      <a:pt x="42235" y="8817"/>
                    </a:moveTo>
                    <a:cubicBezTo>
                      <a:pt x="43029" y="5836"/>
                      <a:pt x="43227" y="4445"/>
                      <a:pt x="45808" y="4047"/>
                    </a:cubicBezTo>
                    <a:cubicBezTo>
                      <a:pt x="46801" y="4047"/>
                      <a:pt x="50772" y="4047"/>
                      <a:pt x="53353" y="4047"/>
                    </a:cubicBezTo>
                    <a:cubicBezTo>
                      <a:pt x="62287" y="4047"/>
                      <a:pt x="76384" y="4047"/>
                      <a:pt x="76384" y="16370"/>
                    </a:cubicBezTo>
                    <a:cubicBezTo>
                      <a:pt x="76384" y="20742"/>
                      <a:pt x="74200" y="29488"/>
                      <a:pt x="69435" y="34258"/>
                    </a:cubicBezTo>
                    <a:cubicBezTo>
                      <a:pt x="66060" y="37636"/>
                      <a:pt x="59508" y="41611"/>
                      <a:pt x="48191" y="41611"/>
                    </a:cubicBezTo>
                    <a:lnTo>
                      <a:pt x="34094" y="41611"/>
                    </a:lnTo>
                    <a:close/>
                    <a:moveTo>
                      <a:pt x="60302" y="43201"/>
                    </a:moveTo>
                    <a:cubicBezTo>
                      <a:pt x="73009" y="40419"/>
                      <a:pt x="88098" y="31674"/>
                      <a:pt x="88098" y="18954"/>
                    </a:cubicBezTo>
                    <a:cubicBezTo>
                      <a:pt x="88098" y="8221"/>
                      <a:pt x="76583" y="72"/>
                      <a:pt x="60103" y="72"/>
                    </a:cubicBezTo>
                    <a:lnTo>
                      <a:pt x="24366" y="72"/>
                    </a:lnTo>
                    <a:cubicBezTo>
                      <a:pt x="21785" y="72"/>
                      <a:pt x="20594" y="72"/>
                      <a:pt x="20594" y="2656"/>
                    </a:cubicBezTo>
                    <a:cubicBezTo>
                      <a:pt x="20594" y="4047"/>
                      <a:pt x="21785" y="4047"/>
                      <a:pt x="24167" y="4047"/>
                    </a:cubicBezTo>
                    <a:cubicBezTo>
                      <a:pt x="24366" y="4047"/>
                      <a:pt x="26748" y="4047"/>
                      <a:pt x="28932" y="4246"/>
                    </a:cubicBezTo>
                    <a:cubicBezTo>
                      <a:pt x="31315" y="4445"/>
                      <a:pt x="32308" y="4644"/>
                      <a:pt x="32308" y="6234"/>
                    </a:cubicBezTo>
                    <a:cubicBezTo>
                      <a:pt x="32308" y="6830"/>
                      <a:pt x="32308" y="7029"/>
                      <a:pt x="31910" y="8619"/>
                    </a:cubicBezTo>
                    <a:lnTo>
                      <a:pt x="15034" y="76393"/>
                    </a:lnTo>
                    <a:cubicBezTo>
                      <a:pt x="13645" y="81163"/>
                      <a:pt x="13446" y="82157"/>
                      <a:pt x="3519" y="82157"/>
                    </a:cubicBezTo>
                    <a:cubicBezTo>
                      <a:pt x="1335" y="82157"/>
                      <a:pt x="144" y="82157"/>
                      <a:pt x="144" y="84740"/>
                    </a:cubicBezTo>
                    <a:cubicBezTo>
                      <a:pt x="144" y="86132"/>
                      <a:pt x="1732" y="86132"/>
                      <a:pt x="1931" y="86132"/>
                    </a:cubicBezTo>
                    <a:cubicBezTo>
                      <a:pt x="5504" y="86132"/>
                      <a:pt x="14240" y="85734"/>
                      <a:pt x="17814" y="85734"/>
                    </a:cubicBezTo>
                    <a:cubicBezTo>
                      <a:pt x="21388" y="85734"/>
                      <a:pt x="30322" y="86132"/>
                      <a:pt x="33697" y="86132"/>
                    </a:cubicBezTo>
                    <a:cubicBezTo>
                      <a:pt x="34690" y="86132"/>
                      <a:pt x="36278" y="86132"/>
                      <a:pt x="36278" y="83548"/>
                    </a:cubicBezTo>
                    <a:cubicBezTo>
                      <a:pt x="36278" y="82157"/>
                      <a:pt x="35087" y="82157"/>
                      <a:pt x="32705" y="82157"/>
                    </a:cubicBezTo>
                    <a:cubicBezTo>
                      <a:pt x="28138" y="82157"/>
                      <a:pt x="24564" y="82157"/>
                      <a:pt x="24564" y="79970"/>
                    </a:cubicBezTo>
                    <a:cubicBezTo>
                      <a:pt x="24564" y="79175"/>
                      <a:pt x="24763" y="78579"/>
                      <a:pt x="24961" y="77784"/>
                    </a:cubicBezTo>
                    <a:lnTo>
                      <a:pt x="33300" y="44394"/>
                    </a:lnTo>
                    <a:lnTo>
                      <a:pt x="48191" y="44394"/>
                    </a:lnTo>
                    <a:cubicBezTo>
                      <a:pt x="59706" y="44394"/>
                      <a:pt x="61890" y="51549"/>
                      <a:pt x="61890" y="55921"/>
                    </a:cubicBezTo>
                    <a:cubicBezTo>
                      <a:pt x="61890" y="57710"/>
                      <a:pt x="60898" y="61685"/>
                      <a:pt x="60103" y="64667"/>
                    </a:cubicBezTo>
                    <a:cubicBezTo>
                      <a:pt x="59309" y="68045"/>
                      <a:pt x="58118" y="72815"/>
                      <a:pt x="58118" y="75200"/>
                    </a:cubicBezTo>
                    <a:cubicBezTo>
                      <a:pt x="58118" y="88914"/>
                      <a:pt x="73207" y="88914"/>
                      <a:pt x="74994" y="88914"/>
                    </a:cubicBezTo>
                    <a:cubicBezTo>
                      <a:pt x="85517" y="88914"/>
                      <a:pt x="90083" y="76194"/>
                      <a:pt x="90083" y="74405"/>
                    </a:cubicBezTo>
                    <a:cubicBezTo>
                      <a:pt x="90083" y="72815"/>
                      <a:pt x="88694" y="72815"/>
                      <a:pt x="88495" y="72815"/>
                    </a:cubicBezTo>
                    <a:cubicBezTo>
                      <a:pt x="87304" y="72815"/>
                      <a:pt x="87105" y="73809"/>
                      <a:pt x="86907" y="74604"/>
                    </a:cubicBezTo>
                    <a:cubicBezTo>
                      <a:pt x="83730" y="83945"/>
                      <a:pt x="78369" y="86132"/>
                      <a:pt x="75391" y="86132"/>
                    </a:cubicBezTo>
                    <a:cubicBezTo>
                      <a:pt x="71222" y="86132"/>
                      <a:pt x="70428" y="83349"/>
                      <a:pt x="70428" y="78380"/>
                    </a:cubicBezTo>
                    <a:cubicBezTo>
                      <a:pt x="70428" y="74604"/>
                      <a:pt x="71222" y="68045"/>
                      <a:pt x="71619" y="64070"/>
                    </a:cubicBezTo>
                    <a:cubicBezTo>
                      <a:pt x="71817" y="62282"/>
                      <a:pt x="72215" y="59896"/>
                      <a:pt x="72215" y="58108"/>
                    </a:cubicBezTo>
                    <a:cubicBezTo>
                      <a:pt x="72215" y="48369"/>
                      <a:pt x="63677" y="44593"/>
                      <a:pt x="60302" y="432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C1DC38B-DF4E-E13F-6FB8-1EA4DB3CEC2C}"/>
                  </a:ext>
                </a:extLst>
              </p:cNvPr>
              <p:cNvSpPr/>
              <p:nvPr/>
            </p:nvSpPr>
            <p:spPr>
              <a:xfrm>
                <a:off x="5018474" y="3323622"/>
                <a:ext cx="35142" cy="39750"/>
              </a:xfrm>
              <a:custGeom>
                <a:avLst/>
                <a:gdLst>
                  <a:gd name="connsiteX0" fmla="*/ 31719 w 35142"/>
                  <a:gd name="connsiteY0" fmla="*/ 5838 h 39750"/>
                  <a:gd name="connsiteX1" fmla="*/ 28146 w 35142"/>
                  <a:gd name="connsiteY1" fmla="*/ 10011 h 39750"/>
                  <a:gd name="connsiteX2" fmla="*/ 30925 w 35142"/>
                  <a:gd name="connsiteY2" fmla="*/ 12794 h 39750"/>
                  <a:gd name="connsiteX3" fmla="*/ 35293 w 35142"/>
                  <a:gd name="connsiteY3" fmla="*/ 7825 h 39750"/>
                  <a:gd name="connsiteX4" fmla="*/ 23579 w 35142"/>
                  <a:gd name="connsiteY4" fmla="*/ 74 h 39750"/>
                  <a:gd name="connsiteX5" fmla="*/ 7299 w 35142"/>
                  <a:gd name="connsiteY5" fmla="*/ 12993 h 39750"/>
                  <a:gd name="connsiteX6" fmla="*/ 10277 w 35142"/>
                  <a:gd name="connsiteY6" fmla="*/ 19353 h 39750"/>
                  <a:gd name="connsiteX7" fmla="*/ 20403 w 35142"/>
                  <a:gd name="connsiteY7" fmla="*/ 22533 h 39750"/>
                  <a:gd name="connsiteX8" fmla="*/ 27749 w 35142"/>
                  <a:gd name="connsiteY8" fmla="*/ 28495 h 39750"/>
                  <a:gd name="connsiteX9" fmla="*/ 23182 w 35142"/>
                  <a:gd name="connsiteY9" fmla="*/ 35452 h 39750"/>
                  <a:gd name="connsiteX10" fmla="*/ 14248 w 35142"/>
                  <a:gd name="connsiteY10" fmla="*/ 37439 h 39750"/>
                  <a:gd name="connsiteX11" fmla="*/ 3725 w 35142"/>
                  <a:gd name="connsiteY11" fmla="*/ 33663 h 39750"/>
                  <a:gd name="connsiteX12" fmla="*/ 8689 w 35142"/>
                  <a:gd name="connsiteY12" fmla="*/ 28694 h 39750"/>
                  <a:gd name="connsiteX13" fmla="*/ 5115 w 35142"/>
                  <a:gd name="connsiteY13" fmla="*/ 25514 h 39750"/>
                  <a:gd name="connsiteX14" fmla="*/ 151 w 35142"/>
                  <a:gd name="connsiteY14" fmla="*/ 31278 h 39750"/>
                  <a:gd name="connsiteX15" fmla="*/ 14248 w 35142"/>
                  <a:gd name="connsiteY15" fmla="*/ 39824 h 39750"/>
                  <a:gd name="connsiteX16" fmla="*/ 33506 w 35142"/>
                  <a:gd name="connsiteY16" fmla="*/ 25315 h 39750"/>
                  <a:gd name="connsiteX17" fmla="*/ 21395 w 35142"/>
                  <a:gd name="connsiteY17" fmla="*/ 14980 h 39750"/>
                  <a:gd name="connsiteX18" fmla="*/ 17821 w 35142"/>
                  <a:gd name="connsiteY18" fmla="*/ 14384 h 39750"/>
                  <a:gd name="connsiteX19" fmla="*/ 12858 w 35142"/>
                  <a:gd name="connsiteY19" fmla="*/ 9813 h 39750"/>
                  <a:gd name="connsiteX20" fmla="*/ 16432 w 35142"/>
                  <a:gd name="connsiteY20" fmla="*/ 4248 h 39750"/>
                  <a:gd name="connsiteX21" fmla="*/ 23381 w 35142"/>
                  <a:gd name="connsiteY21" fmla="*/ 2658 h 39750"/>
                  <a:gd name="connsiteX22" fmla="*/ 31719 w 35142"/>
                  <a:gd name="connsiteY22" fmla="*/ 5838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142" h="39750">
                    <a:moveTo>
                      <a:pt x="31719" y="5838"/>
                    </a:moveTo>
                    <a:cubicBezTo>
                      <a:pt x="29535" y="6434"/>
                      <a:pt x="28146" y="8223"/>
                      <a:pt x="28146" y="10011"/>
                    </a:cubicBezTo>
                    <a:cubicBezTo>
                      <a:pt x="28146" y="11999"/>
                      <a:pt x="29933" y="12794"/>
                      <a:pt x="30925" y="12794"/>
                    </a:cubicBezTo>
                    <a:cubicBezTo>
                      <a:pt x="31918" y="12794"/>
                      <a:pt x="35293" y="12198"/>
                      <a:pt x="35293" y="7825"/>
                    </a:cubicBezTo>
                    <a:cubicBezTo>
                      <a:pt x="35293" y="2061"/>
                      <a:pt x="28940" y="74"/>
                      <a:pt x="23579" y="74"/>
                    </a:cubicBezTo>
                    <a:cubicBezTo>
                      <a:pt x="9681" y="74"/>
                      <a:pt x="7299" y="10210"/>
                      <a:pt x="7299" y="12993"/>
                    </a:cubicBezTo>
                    <a:cubicBezTo>
                      <a:pt x="7299" y="16173"/>
                      <a:pt x="9086" y="18359"/>
                      <a:pt x="10277" y="19353"/>
                    </a:cubicBezTo>
                    <a:cubicBezTo>
                      <a:pt x="12659" y="21141"/>
                      <a:pt x="14248" y="21539"/>
                      <a:pt x="20403" y="22533"/>
                    </a:cubicBezTo>
                    <a:cubicBezTo>
                      <a:pt x="22189" y="22930"/>
                      <a:pt x="27749" y="24123"/>
                      <a:pt x="27749" y="28495"/>
                    </a:cubicBezTo>
                    <a:cubicBezTo>
                      <a:pt x="27749" y="29887"/>
                      <a:pt x="26954" y="33265"/>
                      <a:pt x="23182" y="35452"/>
                    </a:cubicBezTo>
                    <a:cubicBezTo>
                      <a:pt x="19807" y="37439"/>
                      <a:pt x="15439" y="37439"/>
                      <a:pt x="14248" y="37439"/>
                    </a:cubicBezTo>
                    <a:cubicBezTo>
                      <a:pt x="10872" y="37439"/>
                      <a:pt x="5710" y="36644"/>
                      <a:pt x="3725" y="33663"/>
                    </a:cubicBezTo>
                    <a:cubicBezTo>
                      <a:pt x="6703" y="33464"/>
                      <a:pt x="8689" y="31079"/>
                      <a:pt x="8689" y="28694"/>
                    </a:cubicBezTo>
                    <a:cubicBezTo>
                      <a:pt x="8689" y="26508"/>
                      <a:pt x="7100" y="25514"/>
                      <a:pt x="5115" y="25514"/>
                    </a:cubicBezTo>
                    <a:cubicBezTo>
                      <a:pt x="2534" y="25514"/>
                      <a:pt x="151" y="27501"/>
                      <a:pt x="151" y="31278"/>
                    </a:cubicBezTo>
                    <a:cubicBezTo>
                      <a:pt x="151" y="36644"/>
                      <a:pt x="5710" y="39824"/>
                      <a:pt x="14248" y="39824"/>
                    </a:cubicBezTo>
                    <a:cubicBezTo>
                      <a:pt x="30528" y="39824"/>
                      <a:pt x="33506" y="28694"/>
                      <a:pt x="33506" y="25315"/>
                    </a:cubicBezTo>
                    <a:cubicBezTo>
                      <a:pt x="33506" y="17166"/>
                      <a:pt x="24572" y="15576"/>
                      <a:pt x="21395" y="14980"/>
                    </a:cubicBezTo>
                    <a:cubicBezTo>
                      <a:pt x="20601" y="14781"/>
                      <a:pt x="18219" y="14583"/>
                      <a:pt x="17821" y="14384"/>
                    </a:cubicBezTo>
                    <a:cubicBezTo>
                      <a:pt x="14446" y="13788"/>
                      <a:pt x="12858" y="11800"/>
                      <a:pt x="12858" y="9813"/>
                    </a:cubicBezTo>
                    <a:cubicBezTo>
                      <a:pt x="12858" y="7825"/>
                      <a:pt x="14446" y="5440"/>
                      <a:pt x="16432" y="4248"/>
                    </a:cubicBezTo>
                    <a:cubicBezTo>
                      <a:pt x="18814" y="2856"/>
                      <a:pt x="21991" y="2658"/>
                      <a:pt x="23381" y="2658"/>
                    </a:cubicBezTo>
                    <a:cubicBezTo>
                      <a:pt x="25366" y="2658"/>
                      <a:pt x="29933" y="2856"/>
                      <a:pt x="31719" y="583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7C5ED5E-BE36-207F-7373-FA1F937A9FAE}"/>
                  </a:ext>
                </a:extLst>
              </p:cNvPr>
              <p:cNvSpPr/>
              <p:nvPr/>
            </p:nvSpPr>
            <p:spPr>
              <a:xfrm flipV="1">
                <a:off x="5557007" y="3316605"/>
                <a:ext cx="300791" cy="301108"/>
              </a:xfrm>
              <a:custGeom>
                <a:avLst/>
                <a:gdLst>
                  <a:gd name="connsiteX0" fmla="*/ 150460 w 300791"/>
                  <a:gd name="connsiteY0" fmla="*/ 301191 h 301108"/>
                  <a:gd name="connsiteX1" fmla="*/ 300856 w 300791"/>
                  <a:gd name="connsiteY1" fmla="*/ 150636 h 301108"/>
                  <a:gd name="connsiteX2" fmla="*/ 150460 w 300791"/>
                  <a:gd name="connsiteY2" fmla="*/ 82 h 301108"/>
                  <a:gd name="connsiteX3" fmla="*/ 64 w 300791"/>
                  <a:gd name="connsiteY3" fmla="*/ 150636 h 301108"/>
                  <a:gd name="connsiteX4" fmla="*/ 150460 w 300791"/>
                  <a:gd name="connsiteY4" fmla="*/ 301191 h 301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108">
                    <a:moveTo>
                      <a:pt x="150460" y="301191"/>
                    </a:moveTo>
                    <a:cubicBezTo>
                      <a:pt x="233501" y="301191"/>
                      <a:pt x="300856" y="233764"/>
                      <a:pt x="300856" y="150636"/>
                    </a:cubicBezTo>
                    <a:cubicBezTo>
                      <a:pt x="300856" y="67508"/>
                      <a:pt x="233501" y="82"/>
                      <a:pt x="150460" y="82"/>
                    </a:cubicBezTo>
                    <a:cubicBezTo>
                      <a:pt x="67420" y="82"/>
                      <a:pt x="64" y="67508"/>
                      <a:pt x="64" y="150636"/>
                    </a:cubicBezTo>
                    <a:cubicBezTo>
                      <a:pt x="64" y="233764"/>
                      <a:pt x="67420" y="301191"/>
                      <a:pt x="150460" y="301191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B7B0140-C547-6315-1B52-F6359E5CC5F8}"/>
                  </a:ext>
                </a:extLst>
              </p:cNvPr>
              <p:cNvSpPr/>
              <p:nvPr/>
            </p:nvSpPr>
            <p:spPr>
              <a:xfrm>
                <a:off x="5641571" y="3428700"/>
                <a:ext cx="4963" cy="76916"/>
              </a:xfrm>
              <a:custGeom>
                <a:avLst/>
                <a:gdLst>
                  <a:gd name="connsiteX0" fmla="*/ 198 w 4963"/>
                  <a:gd name="connsiteY0" fmla="*/ 4458 h 76916"/>
                  <a:gd name="connsiteX1" fmla="*/ 2780 w 4963"/>
                  <a:gd name="connsiteY1" fmla="*/ 86 h 76916"/>
                  <a:gd name="connsiteX2" fmla="*/ 5162 w 4963"/>
                  <a:gd name="connsiteY2" fmla="*/ 4458 h 76916"/>
                  <a:gd name="connsiteX3" fmla="*/ 5162 w 4963"/>
                  <a:gd name="connsiteY3" fmla="*/ 72630 h 76916"/>
                  <a:gd name="connsiteX4" fmla="*/ 2780 w 4963"/>
                  <a:gd name="connsiteY4" fmla="*/ 77003 h 76916"/>
                  <a:gd name="connsiteX5" fmla="*/ 198 w 4963"/>
                  <a:gd name="connsiteY5" fmla="*/ 72630 h 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" h="76916">
                    <a:moveTo>
                      <a:pt x="198" y="4458"/>
                    </a:moveTo>
                    <a:cubicBezTo>
                      <a:pt x="198" y="2272"/>
                      <a:pt x="198" y="86"/>
                      <a:pt x="2780" y="86"/>
                    </a:cubicBezTo>
                    <a:cubicBezTo>
                      <a:pt x="5162" y="86"/>
                      <a:pt x="5162" y="2272"/>
                      <a:pt x="5162" y="4458"/>
                    </a:cubicBezTo>
                    <a:lnTo>
                      <a:pt x="5162" y="72630"/>
                    </a:lnTo>
                    <a:cubicBezTo>
                      <a:pt x="5162" y="74816"/>
                      <a:pt x="5162" y="77003"/>
                      <a:pt x="2780" y="77003"/>
                    </a:cubicBezTo>
                    <a:cubicBezTo>
                      <a:pt x="198" y="77003"/>
                      <a:pt x="198" y="74816"/>
                      <a:pt x="198" y="7263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5D06FD-69EF-4E21-1231-B021921D2714}"/>
                  </a:ext>
                </a:extLst>
              </p:cNvPr>
              <p:cNvSpPr/>
              <p:nvPr/>
            </p:nvSpPr>
            <p:spPr>
              <a:xfrm>
                <a:off x="5728707" y="3425322"/>
                <a:ext cx="83983" cy="83674"/>
              </a:xfrm>
              <a:custGeom>
                <a:avLst/>
                <a:gdLst>
                  <a:gd name="connsiteX0" fmla="*/ 39718 w 83983"/>
                  <a:gd name="connsiteY0" fmla="*/ 39439 h 83674"/>
                  <a:gd name="connsiteX1" fmla="*/ 39718 w 83983"/>
                  <a:gd name="connsiteY1" fmla="*/ 4260 h 83674"/>
                  <a:gd name="connsiteX2" fmla="*/ 42299 w 83983"/>
                  <a:gd name="connsiteY2" fmla="*/ 86 h 83674"/>
                  <a:gd name="connsiteX3" fmla="*/ 44682 w 83983"/>
                  <a:gd name="connsiteY3" fmla="*/ 4260 h 83674"/>
                  <a:gd name="connsiteX4" fmla="*/ 44682 w 83983"/>
                  <a:gd name="connsiteY4" fmla="*/ 39439 h 83674"/>
                  <a:gd name="connsiteX5" fmla="*/ 80022 w 83983"/>
                  <a:gd name="connsiteY5" fmla="*/ 39439 h 83674"/>
                  <a:gd name="connsiteX6" fmla="*/ 84192 w 83983"/>
                  <a:gd name="connsiteY6" fmla="*/ 41824 h 83674"/>
                  <a:gd name="connsiteX7" fmla="*/ 80022 w 83983"/>
                  <a:gd name="connsiteY7" fmla="*/ 44407 h 83674"/>
                  <a:gd name="connsiteX8" fmla="*/ 44682 w 83983"/>
                  <a:gd name="connsiteY8" fmla="*/ 44407 h 83674"/>
                  <a:gd name="connsiteX9" fmla="*/ 44682 w 83983"/>
                  <a:gd name="connsiteY9" fmla="*/ 79785 h 83674"/>
                  <a:gd name="connsiteX10" fmla="*/ 42299 w 83983"/>
                  <a:gd name="connsiteY10" fmla="*/ 83760 h 83674"/>
                  <a:gd name="connsiteX11" fmla="*/ 39718 w 83983"/>
                  <a:gd name="connsiteY11" fmla="*/ 79785 h 83674"/>
                  <a:gd name="connsiteX12" fmla="*/ 39718 w 83983"/>
                  <a:gd name="connsiteY12" fmla="*/ 44407 h 83674"/>
                  <a:gd name="connsiteX13" fmla="*/ 4378 w 83983"/>
                  <a:gd name="connsiteY13" fmla="*/ 44407 h 83674"/>
                  <a:gd name="connsiteX14" fmla="*/ 208 w 83983"/>
                  <a:gd name="connsiteY14" fmla="*/ 41824 h 83674"/>
                  <a:gd name="connsiteX15" fmla="*/ 4378 w 83983"/>
                  <a:gd name="connsiteY15" fmla="*/ 39439 h 8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983" h="83674">
                    <a:moveTo>
                      <a:pt x="39718" y="39439"/>
                    </a:moveTo>
                    <a:lnTo>
                      <a:pt x="39718" y="4260"/>
                    </a:lnTo>
                    <a:cubicBezTo>
                      <a:pt x="39718" y="2471"/>
                      <a:pt x="39718" y="86"/>
                      <a:pt x="42299" y="86"/>
                    </a:cubicBezTo>
                    <a:cubicBezTo>
                      <a:pt x="44682" y="86"/>
                      <a:pt x="44682" y="2471"/>
                      <a:pt x="44682" y="4260"/>
                    </a:cubicBezTo>
                    <a:lnTo>
                      <a:pt x="44682" y="39439"/>
                    </a:lnTo>
                    <a:lnTo>
                      <a:pt x="80022" y="39439"/>
                    </a:lnTo>
                    <a:cubicBezTo>
                      <a:pt x="81809" y="39439"/>
                      <a:pt x="84192" y="39439"/>
                      <a:pt x="84192" y="41824"/>
                    </a:cubicBezTo>
                    <a:cubicBezTo>
                      <a:pt x="84192" y="44407"/>
                      <a:pt x="81809" y="44407"/>
                      <a:pt x="80022" y="44407"/>
                    </a:cubicBezTo>
                    <a:lnTo>
                      <a:pt x="44682" y="44407"/>
                    </a:lnTo>
                    <a:lnTo>
                      <a:pt x="44682" y="79785"/>
                    </a:lnTo>
                    <a:cubicBezTo>
                      <a:pt x="44682" y="81375"/>
                      <a:pt x="44682" y="83760"/>
                      <a:pt x="42299" y="83760"/>
                    </a:cubicBezTo>
                    <a:cubicBezTo>
                      <a:pt x="39718" y="83760"/>
                      <a:pt x="39718" y="81375"/>
                      <a:pt x="39718" y="79785"/>
                    </a:cubicBezTo>
                    <a:lnTo>
                      <a:pt x="39718" y="44407"/>
                    </a:lnTo>
                    <a:lnTo>
                      <a:pt x="4378" y="44407"/>
                    </a:lnTo>
                    <a:cubicBezTo>
                      <a:pt x="2591" y="44407"/>
                      <a:pt x="208" y="44407"/>
                      <a:pt x="208" y="41824"/>
                    </a:cubicBezTo>
                    <a:cubicBezTo>
                      <a:pt x="208" y="39439"/>
                      <a:pt x="2591" y="39439"/>
                      <a:pt x="4378" y="39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B3FDCA5-92B1-42E9-98E5-A4A88D6AB5C9}"/>
                  </a:ext>
                </a:extLst>
              </p:cNvPr>
              <p:cNvSpPr/>
              <p:nvPr/>
            </p:nvSpPr>
            <p:spPr>
              <a:xfrm>
                <a:off x="5431808" y="3149028"/>
                <a:ext cx="74651" cy="57041"/>
              </a:xfrm>
              <a:custGeom>
                <a:avLst/>
                <a:gdLst>
                  <a:gd name="connsiteX0" fmla="*/ 74836 w 74651"/>
                  <a:gd name="connsiteY0" fmla="*/ 8806 h 57041"/>
                  <a:gd name="connsiteX1" fmla="*/ 69674 w 74651"/>
                  <a:gd name="connsiteY1" fmla="*/ 61 h 57041"/>
                  <a:gd name="connsiteX2" fmla="*/ 63122 w 74651"/>
                  <a:gd name="connsiteY2" fmla="*/ 6024 h 57041"/>
                  <a:gd name="connsiteX3" fmla="*/ 64909 w 74651"/>
                  <a:gd name="connsiteY3" fmla="*/ 9800 h 57041"/>
                  <a:gd name="connsiteX4" fmla="*/ 69277 w 74651"/>
                  <a:gd name="connsiteY4" fmla="*/ 20334 h 57041"/>
                  <a:gd name="connsiteX5" fmla="*/ 63122 w 74651"/>
                  <a:gd name="connsiteY5" fmla="*/ 38420 h 57041"/>
                  <a:gd name="connsiteX6" fmla="*/ 48628 w 74651"/>
                  <a:gd name="connsiteY6" fmla="*/ 47960 h 57041"/>
                  <a:gd name="connsiteX7" fmla="*/ 36517 w 74651"/>
                  <a:gd name="connsiteY7" fmla="*/ 36632 h 57041"/>
                  <a:gd name="connsiteX8" fmla="*/ 40687 w 74651"/>
                  <a:gd name="connsiteY8" fmla="*/ 21725 h 57041"/>
                  <a:gd name="connsiteX9" fmla="*/ 38503 w 74651"/>
                  <a:gd name="connsiteY9" fmla="*/ 19142 h 57041"/>
                  <a:gd name="connsiteX10" fmla="*/ 35128 w 74651"/>
                  <a:gd name="connsiteY10" fmla="*/ 21129 h 57041"/>
                  <a:gd name="connsiteX11" fmla="*/ 32149 w 74651"/>
                  <a:gd name="connsiteY11" fmla="*/ 36433 h 57041"/>
                  <a:gd name="connsiteX12" fmla="*/ 15075 w 74651"/>
                  <a:gd name="connsiteY12" fmla="*/ 47960 h 57041"/>
                  <a:gd name="connsiteX13" fmla="*/ 4155 w 74651"/>
                  <a:gd name="connsiteY13" fmla="*/ 33452 h 57041"/>
                  <a:gd name="connsiteX14" fmla="*/ 17060 w 74651"/>
                  <a:gd name="connsiteY14" fmla="*/ 2844 h 57041"/>
                  <a:gd name="connsiteX15" fmla="*/ 14678 w 74651"/>
                  <a:gd name="connsiteY15" fmla="*/ 459 h 57041"/>
                  <a:gd name="connsiteX16" fmla="*/ 11302 w 74651"/>
                  <a:gd name="connsiteY16" fmla="*/ 3241 h 57041"/>
                  <a:gd name="connsiteX17" fmla="*/ 184 w 74651"/>
                  <a:gd name="connsiteY17" fmla="*/ 39017 h 57041"/>
                  <a:gd name="connsiteX18" fmla="*/ 13288 w 74651"/>
                  <a:gd name="connsiteY18" fmla="*/ 57103 h 57041"/>
                  <a:gd name="connsiteX19" fmla="*/ 32745 w 74651"/>
                  <a:gd name="connsiteY19" fmla="*/ 43787 h 57041"/>
                  <a:gd name="connsiteX20" fmla="*/ 46643 w 74651"/>
                  <a:gd name="connsiteY20" fmla="*/ 57103 h 57041"/>
                  <a:gd name="connsiteX21" fmla="*/ 66894 w 74651"/>
                  <a:gd name="connsiteY21" fmla="*/ 40010 h 57041"/>
                  <a:gd name="connsiteX22" fmla="*/ 74836 w 74651"/>
                  <a:gd name="connsiteY22" fmla="*/ 8806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4836" y="8806"/>
                    </a:moveTo>
                    <a:cubicBezTo>
                      <a:pt x="74836" y="3241"/>
                      <a:pt x="72454" y="61"/>
                      <a:pt x="69674" y="61"/>
                    </a:cubicBezTo>
                    <a:cubicBezTo>
                      <a:pt x="66497" y="61"/>
                      <a:pt x="63122" y="3043"/>
                      <a:pt x="63122" y="6024"/>
                    </a:cubicBezTo>
                    <a:cubicBezTo>
                      <a:pt x="63122" y="7216"/>
                      <a:pt x="63718" y="8608"/>
                      <a:pt x="64909" y="9800"/>
                    </a:cubicBezTo>
                    <a:cubicBezTo>
                      <a:pt x="67093" y="11589"/>
                      <a:pt x="69277" y="14968"/>
                      <a:pt x="69277" y="20334"/>
                    </a:cubicBezTo>
                    <a:cubicBezTo>
                      <a:pt x="69277" y="25303"/>
                      <a:pt x="66894" y="32458"/>
                      <a:pt x="63122" y="38420"/>
                    </a:cubicBezTo>
                    <a:cubicBezTo>
                      <a:pt x="59350" y="43787"/>
                      <a:pt x="54585" y="47960"/>
                      <a:pt x="48628" y="47960"/>
                    </a:cubicBezTo>
                    <a:cubicBezTo>
                      <a:pt x="41481" y="47960"/>
                      <a:pt x="37709" y="43588"/>
                      <a:pt x="36517" y="36632"/>
                    </a:cubicBezTo>
                    <a:cubicBezTo>
                      <a:pt x="37907" y="33452"/>
                      <a:pt x="40687" y="25303"/>
                      <a:pt x="40687" y="21725"/>
                    </a:cubicBezTo>
                    <a:cubicBezTo>
                      <a:pt x="40687" y="20334"/>
                      <a:pt x="40091" y="19142"/>
                      <a:pt x="38503" y="19142"/>
                    </a:cubicBezTo>
                    <a:cubicBezTo>
                      <a:pt x="37510" y="19142"/>
                      <a:pt x="36120" y="19340"/>
                      <a:pt x="35128" y="21129"/>
                    </a:cubicBezTo>
                    <a:cubicBezTo>
                      <a:pt x="33738" y="23713"/>
                      <a:pt x="32149" y="31862"/>
                      <a:pt x="32149" y="36433"/>
                    </a:cubicBezTo>
                    <a:cubicBezTo>
                      <a:pt x="27980" y="42395"/>
                      <a:pt x="23016" y="47960"/>
                      <a:pt x="15075" y="47960"/>
                    </a:cubicBezTo>
                    <a:cubicBezTo>
                      <a:pt x="6736" y="47960"/>
                      <a:pt x="4155" y="40607"/>
                      <a:pt x="4155" y="33452"/>
                    </a:cubicBezTo>
                    <a:cubicBezTo>
                      <a:pt x="4155" y="17750"/>
                      <a:pt x="17060" y="4633"/>
                      <a:pt x="17060" y="2844"/>
                    </a:cubicBezTo>
                    <a:cubicBezTo>
                      <a:pt x="17060" y="1453"/>
                      <a:pt x="15869" y="459"/>
                      <a:pt x="14678" y="459"/>
                    </a:cubicBezTo>
                    <a:cubicBezTo>
                      <a:pt x="12891" y="459"/>
                      <a:pt x="12097" y="2248"/>
                      <a:pt x="11302" y="3241"/>
                    </a:cubicBezTo>
                    <a:cubicBezTo>
                      <a:pt x="4949" y="12583"/>
                      <a:pt x="184" y="27688"/>
                      <a:pt x="184" y="39017"/>
                    </a:cubicBezTo>
                    <a:cubicBezTo>
                      <a:pt x="184" y="47762"/>
                      <a:pt x="2964" y="57103"/>
                      <a:pt x="13288" y="57103"/>
                    </a:cubicBezTo>
                    <a:cubicBezTo>
                      <a:pt x="22222" y="57103"/>
                      <a:pt x="28179" y="50743"/>
                      <a:pt x="32745" y="43787"/>
                    </a:cubicBezTo>
                    <a:cubicBezTo>
                      <a:pt x="33936" y="51140"/>
                      <a:pt x="38701" y="57103"/>
                      <a:pt x="46643" y="57103"/>
                    </a:cubicBezTo>
                    <a:cubicBezTo>
                      <a:pt x="56372" y="57103"/>
                      <a:pt x="62328" y="49352"/>
                      <a:pt x="66894" y="40010"/>
                    </a:cubicBezTo>
                    <a:cubicBezTo>
                      <a:pt x="69872" y="33849"/>
                      <a:pt x="74836" y="16558"/>
                      <a:pt x="74836" y="880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F1F3A42-F1BA-BB7C-0849-DC17DA5EBC69}"/>
                  </a:ext>
                </a:extLst>
              </p:cNvPr>
              <p:cNvSpPr/>
              <p:nvPr/>
            </p:nvSpPr>
            <p:spPr>
              <a:xfrm>
                <a:off x="5514505" y="3184627"/>
                <a:ext cx="37723" cy="39750"/>
              </a:xfrm>
              <a:custGeom>
                <a:avLst/>
                <a:gdLst>
                  <a:gd name="connsiteX0" fmla="*/ 13890 w 37723"/>
                  <a:gd name="connsiteY0" fmla="*/ 18944 h 39750"/>
                  <a:gd name="connsiteX1" fmla="*/ 28185 w 37723"/>
                  <a:gd name="connsiteY1" fmla="*/ 16957 h 39750"/>
                  <a:gd name="connsiteX2" fmla="*/ 35928 w 37723"/>
                  <a:gd name="connsiteY2" fmla="*/ 7814 h 39750"/>
                  <a:gd name="connsiteX3" fmla="*/ 25008 w 37723"/>
                  <a:gd name="connsiteY3" fmla="*/ 63 h 39750"/>
                  <a:gd name="connsiteX4" fmla="*/ 190 w 37723"/>
                  <a:gd name="connsiteY4" fmla="*/ 23317 h 39750"/>
                  <a:gd name="connsiteX5" fmla="*/ 16074 w 37723"/>
                  <a:gd name="connsiteY5" fmla="*/ 39813 h 39750"/>
                  <a:gd name="connsiteX6" fmla="*/ 37913 w 37723"/>
                  <a:gd name="connsiteY6" fmla="*/ 29876 h 39750"/>
                  <a:gd name="connsiteX7" fmla="*/ 36325 w 37723"/>
                  <a:gd name="connsiteY7" fmla="*/ 28484 h 39750"/>
                  <a:gd name="connsiteX8" fmla="*/ 34935 w 37723"/>
                  <a:gd name="connsiteY8" fmla="*/ 29279 h 39750"/>
                  <a:gd name="connsiteX9" fmla="*/ 16272 w 37723"/>
                  <a:gd name="connsiteY9" fmla="*/ 37428 h 39750"/>
                  <a:gd name="connsiteX10" fmla="*/ 7338 w 37723"/>
                  <a:gd name="connsiteY10" fmla="*/ 26696 h 39750"/>
                  <a:gd name="connsiteX11" fmla="*/ 8331 w 37723"/>
                  <a:gd name="connsiteY11" fmla="*/ 18944 h 39750"/>
                  <a:gd name="connsiteX12" fmla="*/ 9125 w 37723"/>
                  <a:gd name="connsiteY12" fmla="*/ 16360 h 39750"/>
                  <a:gd name="connsiteX13" fmla="*/ 25008 w 37723"/>
                  <a:gd name="connsiteY13" fmla="*/ 2647 h 39750"/>
                  <a:gd name="connsiteX14" fmla="*/ 32156 w 37723"/>
                  <a:gd name="connsiteY14" fmla="*/ 7814 h 39750"/>
                  <a:gd name="connsiteX15" fmla="*/ 13493 w 37723"/>
                  <a:gd name="connsiteY15" fmla="*/ 16360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3890" y="18944"/>
                    </a:moveTo>
                    <a:cubicBezTo>
                      <a:pt x="16471" y="18944"/>
                      <a:pt x="23420" y="18745"/>
                      <a:pt x="28185" y="16957"/>
                    </a:cubicBezTo>
                    <a:cubicBezTo>
                      <a:pt x="34737" y="14770"/>
                      <a:pt x="35928" y="10597"/>
                      <a:pt x="35928" y="7814"/>
                    </a:cubicBezTo>
                    <a:cubicBezTo>
                      <a:pt x="35928" y="3044"/>
                      <a:pt x="31163" y="63"/>
                      <a:pt x="25008" y="63"/>
                    </a:cubicBezTo>
                    <a:cubicBezTo>
                      <a:pt x="14485" y="63"/>
                      <a:pt x="190" y="8212"/>
                      <a:pt x="190" y="23317"/>
                    </a:cubicBezTo>
                    <a:cubicBezTo>
                      <a:pt x="190" y="32261"/>
                      <a:pt x="5749" y="39813"/>
                      <a:pt x="16074" y="39813"/>
                    </a:cubicBezTo>
                    <a:cubicBezTo>
                      <a:pt x="30964" y="39813"/>
                      <a:pt x="37913" y="31068"/>
                      <a:pt x="37913" y="29876"/>
                    </a:cubicBezTo>
                    <a:cubicBezTo>
                      <a:pt x="37913" y="29478"/>
                      <a:pt x="37119" y="28484"/>
                      <a:pt x="36325" y="28484"/>
                    </a:cubicBezTo>
                    <a:cubicBezTo>
                      <a:pt x="35928" y="28484"/>
                      <a:pt x="35729" y="28683"/>
                      <a:pt x="34935" y="29279"/>
                    </a:cubicBezTo>
                    <a:cubicBezTo>
                      <a:pt x="27986" y="37428"/>
                      <a:pt x="17861" y="37428"/>
                      <a:pt x="16272" y="37428"/>
                    </a:cubicBezTo>
                    <a:cubicBezTo>
                      <a:pt x="10912" y="37428"/>
                      <a:pt x="7338" y="33851"/>
                      <a:pt x="7338" y="26696"/>
                    </a:cubicBezTo>
                    <a:cubicBezTo>
                      <a:pt x="7338" y="25503"/>
                      <a:pt x="7338" y="23714"/>
                      <a:pt x="8331" y="18944"/>
                    </a:cubicBezTo>
                    <a:close/>
                    <a:moveTo>
                      <a:pt x="9125" y="16360"/>
                    </a:moveTo>
                    <a:cubicBezTo>
                      <a:pt x="12698" y="3640"/>
                      <a:pt x="22626" y="2647"/>
                      <a:pt x="25008" y="2647"/>
                    </a:cubicBezTo>
                    <a:cubicBezTo>
                      <a:pt x="28780" y="2647"/>
                      <a:pt x="32156" y="4435"/>
                      <a:pt x="32156" y="7814"/>
                    </a:cubicBezTo>
                    <a:cubicBezTo>
                      <a:pt x="32156" y="16360"/>
                      <a:pt x="17265" y="16360"/>
                      <a:pt x="13493" y="1636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9A7446C-9F24-D09B-A503-5DC85BB8350E}"/>
                  </a:ext>
                </a:extLst>
              </p:cNvPr>
              <p:cNvSpPr/>
              <p:nvPr/>
            </p:nvSpPr>
            <p:spPr>
              <a:xfrm>
                <a:off x="5601474" y="3166518"/>
                <a:ext cx="13302" cy="13316"/>
              </a:xfrm>
              <a:custGeom>
                <a:avLst/>
                <a:gdLst>
                  <a:gd name="connsiteX0" fmla="*/ 13499 w 13302"/>
                  <a:gd name="connsiteY0" fmla="*/ 6620 h 13316"/>
                  <a:gd name="connsiteX1" fmla="*/ 6749 w 13302"/>
                  <a:gd name="connsiteY1" fmla="*/ 61 h 13316"/>
                  <a:gd name="connsiteX2" fmla="*/ 197 w 13302"/>
                  <a:gd name="connsiteY2" fmla="*/ 6620 h 13316"/>
                  <a:gd name="connsiteX3" fmla="*/ 6749 w 13302"/>
                  <a:gd name="connsiteY3" fmla="*/ 13378 h 13316"/>
                  <a:gd name="connsiteX4" fmla="*/ 13499 w 13302"/>
                  <a:gd name="connsiteY4" fmla="*/ 662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499" y="6620"/>
                    </a:moveTo>
                    <a:cubicBezTo>
                      <a:pt x="13499" y="3043"/>
                      <a:pt x="10521" y="61"/>
                      <a:pt x="6749" y="61"/>
                    </a:cubicBezTo>
                    <a:cubicBezTo>
                      <a:pt x="3175" y="61"/>
                      <a:pt x="197" y="3043"/>
                      <a:pt x="197" y="6620"/>
                    </a:cubicBezTo>
                    <a:cubicBezTo>
                      <a:pt x="197" y="10396"/>
                      <a:pt x="3175" y="13378"/>
                      <a:pt x="6749" y="13378"/>
                    </a:cubicBezTo>
                    <a:cubicBezTo>
                      <a:pt x="10521" y="13378"/>
                      <a:pt x="13499" y="10396"/>
                      <a:pt x="13499" y="66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97B303A-02AF-DA3F-1C48-2C69A7CA85C3}"/>
                  </a:ext>
                </a:extLst>
              </p:cNvPr>
              <p:cNvSpPr/>
              <p:nvPr/>
            </p:nvSpPr>
            <p:spPr>
              <a:xfrm>
                <a:off x="5658449" y="3118619"/>
                <a:ext cx="76041" cy="86059"/>
              </a:xfrm>
              <a:custGeom>
                <a:avLst/>
                <a:gdLst>
                  <a:gd name="connsiteX0" fmla="*/ 42293 w 76041"/>
                  <a:gd name="connsiteY0" fmla="*/ 9800 h 86059"/>
                  <a:gd name="connsiteX1" fmla="*/ 55595 w 76041"/>
                  <a:gd name="connsiteY1" fmla="*/ 4036 h 86059"/>
                  <a:gd name="connsiteX2" fmla="*/ 60360 w 76041"/>
                  <a:gd name="connsiteY2" fmla="*/ 1651 h 86059"/>
                  <a:gd name="connsiteX3" fmla="*/ 58375 w 76041"/>
                  <a:gd name="connsiteY3" fmla="*/ 61 h 86059"/>
                  <a:gd name="connsiteX4" fmla="*/ 39712 w 76041"/>
                  <a:gd name="connsiteY4" fmla="*/ 459 h 86059"/>
                  <a:gd name="connsiteX5" fmla="*/ 23034 w 76041"/>
                  <a:gd name="connsiteY5" fmla="*/ 61 h 86059"/>
                  <a:gd name="connsiteX6" fmla="*/ 20652 w 76041"/>
                  <a:gd name="connsiteY6" fmla="*/ 2645 h 86059"/>
                  <a:gd name="connsiteX7" fmla="*/ 24225 w 76041"/>
                  <a:gd name="connsiteY7" fmla="*/ 4036 h 86059"/>
                  <a:gd name="connsiteX8" fmla="*/ 28990 w 76041"/>
                  <a:gd name="connsiteY8" fmla="*/ 4235 h 86059"/>
                  <a:gd name="connsiteX9" fmla="*/ 32366 w 76041"/>
                  <a:gd name="connsiteY9" fmla="*/ 6223 h 86059"/>
                  <a:gd name="connsiteX10" fmla="*/ 31770 w 76041"/>
                  <a:gd name="connsiteY10" fmla="*/ 8608 h 86059"/>
                  <a:gd name="connsiteX11" fmla="*/ 15092 w 76041"/>
                  <a:gd name="connsiteY11" fmla="*/ 76382 h 86059"/>
                  <a:gd name="connsiteX12" fmla="*/ 3577 w 76041"/>
                  <a:gd name="connsiteY12" fmla="*/ 82146 h 86059"/>
                  <a:gd name="connsiteX13" fmla="*/ 202 w 76041"/>
                  <a:gd name="connsiteY13" fmla="*/ 84730 h 86059"/>
                  <a:gd name="connsiteX14" fmla="*/ 3577 w 76041"/>
                  <a:gd name="connsiteY14" fmla="*/ 86121 h 86059"/>
                  <a:gd name="connsiteX15" fmla="*/ 61750 w 76041"/>
                  <a:gd name="connsiteY15" fmla="*/ 86121 h 86059"/>
                  <a:gd name="connsiteX16" fmla="*/ 65721 w 76041"/>
                  <a:gd name="connsiteY16" fmla="*/ 83934 h 86059"/>
                  <a:gd name="connsiteX17" fmla="*/ 75648 w 76041"/>
                  <a:gd name="connsiteY17" fmla="*/ 56706 h 86059"/>
                  <a:gd name="connsiteX18" fmla="*/ 76243 w 76041"/>
                  <a:gd name="connsiteY18" fmla="*/ 54917 h 86059"/>
                  <a:gd name="connsiteX19" fmla="*/ 74655 w 76041"/>
                  <a:gd name="connsiteY19" fmla="*/ 53526 h 86059"/>
                  <a:gd name="connsiteX20" fmla="*/ 72471 w 76041"/>
                  <a:gd name="connsiteY20" fmla="*/ 56308 h 86059"/>
                  <a:gd name="connsiteX21" fmla="*/ 40903 w 76041"/>
                  <a:gd name="connsiteY21" fmla="*/ 82146 h 86059"/>
                  <a:gd name="connsiteX22" fmla="*/ 29189 w 76041"/>
                  <a:gd name="connsiteY22" fmla="*/ 82146 h 86059"/>
                  <a:gd name="connsiteX23" fmla="*/ 26409 w 76041"/>
                  <a:gd name="connsiteY23" fmla="*/ 82146 h 86059"/>
                  <a:gd name="connsiteX24" fmla="*/ 24622 w 76041"/>
                  <a:gd name="connsiteY24" fmla="*/ 80754 h 86059"/>
                  <a:gd name="connsiteX25" fmla="*/ 25417 w 76041"/>
                  <a:gd name="connsiteY25" fmla="*/ 77972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293" y="9800"/>
                    </a:moveTo>
                    <a:cubicBezTo>
                      <a:pt x="43484" y="5428"/>
                      <a:pt x="43881" y="4036"/>
                      <a:pt x="55595" y="4036"/>
                    </a:cubicBezTo>
                    <a:cubicBezTo>
                      <a:pt x="59367" y="4036"/>
                      <a:pt x="60360" y="4036"/>
                      <a:pt x="60360" y="1651"/>
                    </a:cubicBezTo>
                    <a:cubicBezTo>
                      <a:pt x="60360" y="61"/>
                      <a:pt x="58970" y="61"/>
                      <a:pt x="58375" y="61"/>
                    </a:cubicBezTo>
                    <a:cubicBezTo>
                      <a:pt x="54205" y="61"/>
                      <a:pt x="43881" y="459"/>
                      <a:pt x="39712" y="459"/>
                    </a:cubicBezTo>
                    <a:cubicBezTo>
                      <a:pt x="35939" y="459"/>
                      <a:pt x="26806" y="61"/>
                      <a:pt x="23034" y="61"/>
                    </a:cubicBezTo>
                    <a:cubicBezTo>
                      <a:pt x="22240" y="61"/>
                      <a:pt x="20652" y="61"/>
                      <a:pt x="20652" y="2645"/>
                    </a:cubicBezTo>
                    <a:cubicBezTo>
                      <a:pt x="20652" y="4036"/>
                      <a:pt x="21843" y="4036"/>
                      <a:pt x="24225" y="4036"/>
                    </a:cubicBezTo>
                    <a:cubicBezTo>
                      <a:pt x="24424" y="4036"/>
                      <a:pt x="26806" y="4036"/>
                      <a:pt x="28990" y="4235"/>
                    </a:cubicBezTo>
                    <a:cubicBezTo>
                      <a:pt x="31174" y="4434"/>
                      <a:pt x="32366" y="4633"/>
                      <a:pt x="32366" y="6223"/>
                    </a:cubicBezTo>
                    <a:cubicBezTo>
                      <a:pt x="32366" y="6819"/>
                      <a:pt x="32167" y="7018"/>
                      <a:pt x="31770" y="8608"/>
                    </a:cubicBezTo>
                    <a:lnTo>
                      <a:pt x="15092" y="76382"/>
                    </a:lnTo>
                    <a:cubicBezTo>
                      <a:pt x="13703" y="81152"/>
                      <a:pt x="13504" y="82146"/>
                      <a:pt x="3577" y="82146"/>
                    </a:cubicBezTo>
                    <a:cubicBezTo>
                      <a:pt x="1393" y="82146"/>
                      <a:pt x="202" y="82146"/>
                      <a:pt x="202" y="84730"/>
                    </a:cubicBezTo>
                    <a:cubicBezTo>
                      <a:pt x="202" y="86121"/>
                      <a:pt x="1194" y="86121"/>
                      <a:pt x="3577" y="86121"/>
                    </a:cubicBezTo>
                    <a:lnTo>
                      <a:pt x="61750" y="86121"/>
                    </a:lnTo>
                    <a:cubicBezTo>
                      <a:pt x="64926" y="86121"/>
                      <a:pt x="64926" y="86121"/>
                      <a:pt x="65721" y="83934"/>
                    </a:cubicBezTo>
                    <a:lnTo>
                      <a:pt x="75648" y="56706"/>
                    </a:lnTo>
                    <a:cubicBezTo>
                      <a:pt x="76243" y="55314"/>
                      <a:pt x="76243" y="55116"/>
                      <a:pt x="76243" y="54917"/>
                    </a:cubicBezTo>
                    <a:cubicBezTo>
                      <a:pt x="76243" y="54519"/>
                      <a:pt x="75846" y="53526"/>
                      <a:pt x="74655" y="53526"/>
                    </a:cubicBezTo>
                    <a:cubicBezTo>
                      <a:pt x="73464" y="53526"/>
                      <a:pt x="73464" y="54321"/>
                      <a:pt x="72471" y="56308"/>
                    </a:cubicBezTo>
                    <a:cubicBezTo>
                      <a:pt x="68302" y="67836"/>
                      <a:pt x="62743" y="82146"/>
                      <a:pt x="40903" y="82146"/>
                    </a:cubicBezTo>
                    <a:lnTo>
                      <a:pt x="29189" y="82146"/>
                    </a:lnTo>
                    <a:cubicBezTo>
                      <a:pt x="27402" y="82146"/>
                      <a:pt x="27005" y="82146"/>
                      <a:pt x="26409" y="82146"/>
                    </a:cubicBezTo>
                    <a:cubicBezTo>
                      <a:pt x="25019" y="81947"/>
                      <a:pt x="24622" y="81748"/>
                      <a:pt x="24622" y="80754"/>
                    </a:cubicBezTo>
                    <a:cubicBezTo>
                      <a:pt x="24622" y="80357"/>
                      <a:pt x="24622" y="80158"/>
                      <a:pt x="25417" y="7797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4780EEE-E49B-BC5A-4F2C-5E6632EE4056}"/>
                  </a:ext>
                </a:extLst>
              </p:cNvPr>
              <p:cNvSpPr/>
              <p:nvPr/>
            </p:nvSpPr>
            <p:spPr>
              <a:xfrm>
                <a:off x="5744490" y="3184627"/>
                <a:ext cx="39708" cy="56047"/>
              </a:xfrm>
              <a:custGeom>
                <a:avLst/>
                <a:gdLst>
                  <a:gd name="connsiteX0" fmla="*/ 39718 w 39708"/>
                  <a:gd name="connsiteY0" fmla="*/ 2647 h 56047"/>
                  <a:gd name="connsiteX1" fmla="*/ 39917 w 39708"/>
                  <a:gd name="connsiteY1" fmla="*/ 1255 h 56047"/>
                  <a:gd name="connsiteX2" fmla="*/ 38726 w 39708"/>
                  <a:gd name="connsiteY2" fmla="*/ 63 h 56047"/>
                  <a:gd name="connsiteX3" fmla="*/ 32372 w 39708"/>
                  <a:gd name="connsiteY3" fmla="*/ 5827 h 56047"/>
                  <a:gd name="connsiteX4" fmla="*/ 23041 w 39708"/>
                  <a:gd name="connsiteY4" fmla="*/ 63 h 56047"/>
                  <a:gd name="connsiteX5" fmla="*/ 208 w 39708"/>
                  <a:gd name="connsiteY5" fmla="*/ 25304 h 56047"/>
                  <a:gd name="connsiteX6" fmla="*/ 13511 w 39708"/>
                  <a:gd name="connsiteY6" fmla="*/ 39813 h 56047"/>
                  <a:gd name="connsiteX7" fmla="*/ 24629 w 39708"/>
                  <a:gd name="connsiteY7" fmla="*/ 35043 h 56047"/>
                  <a:gd name="connsiteX8" fmla="*/ 21452 w 39708"/>
                  <a:gd name="connsiteY8" fmla="*/ 47962 h 56047"/>
                  <a:gd name="connsiteX9" fmla="*/ 14702 w 39708"/>
                  <a:gd name="connsiteY9" fmla="*/ 52931 h 56047"/>
                  <a:gd name="connsiteX10" fmla="*/ 12320 w 39708"/>
                  <a:gd name="connsiteY10" fmla="*/ 54918 h 56047"/>
                  <a:gd name="connsiteX11" fmla="*/ 13709 w 39708"/>
                  <a:gd name="connsiteY11" fmla="*/ 56111 h 56047"/>
                  <a:gd name="connsiteX12" fmla="*/ 22842 w 39708"/>
                  <a:gd name="connsiteY12" fmla="*/ 55713 h 56047"/>
                  <a:gd name="connsiteX13" fmla="*/ 32372 w 39708"/>
                  <a:gd name="connsiteY13" fmla="*/ 56111 h 56047"/>
                  <a:gd name="connsiteX14" fmla="*/ 34159 w 39708"/>
                  <a:gd name="connsiteY14" fmla="*/ 54123 h 56047"/>
                  <a:gd name="connsiteX15" fmla="*/ 31777 w 39708"/>
                  <a:gd name="connsiteY15" fmla="*/ 52931 h 56047"/>
                  <a:gd name="connsiteX16" fmla="*/ 27409 w 39708"/>
                  <a:gd name="connsiteY16" fmla="*/ 51937 h 56047"/>
                  <a:gd name="connsiteX17" fmla="*/ 28004 w 39708"/>
                  <a:gd name="connsiteY17" fmla="*/ 49949 h 56047"/>
                  <a:gd name="connsiteX18" fmla="*/ 26416 w 39708"/>
                  <a:gd name="connsiteY18" fmla="*/ 27888 h 56047"/>
                  <a:gd name="connsiteX19" fmla="*/ 24828 w 39708"/>
                  <a:gd name="connsiteY19" fmla="*/ 31068 h 56047"/>
                  <a:gd name="connsiteX20" fmla="*/ 13709 w 39708"/>
                  <a:gd name="connsiteY20" fmla="*/ 37428 h 56047"/>
                  <a:gd name="connsiteX21" fmla="*/ 7356 w 39708"/>
                  <a:gd name="connsiteY21" fmla="*/ 28882 h 56047"/>
                  <a:gd name="connsiteX22" fmla="*/ 11922 w 39708"/>
                  <a:gd name="connsiteY22" fmla="*/ 10994 h 56047"/>
                  <a:gd name="connsiteX23" fmla="*/ 23041 w 39708"/>
                  <a:gd name="connsiteY23" fmla="*/ 2647 h 56047"/>
                  <a:gd name="connsiteX24" fmla="*/ 30784 w 39708"/>
                  <a:gd name="connsiteY24" fmla="*/ 10199 h 56047"/>
                  <a:gd name="connsiteX25" fmla="*/ 30585 w 39708"/>
                  <a:gd name="connsiteY25" fmla="*/ 1159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18" y="2647"/>
                    </a:moveTo>
                    <a:cubicBezTo>
                      <a:pt x="39718" y="2249"/>
                      <a:pt x="39917" y="1852"/>
                      <a:pt x="39917" y="1255"/>
                    </a:cubicBezTo>
                    <a:cubicBezTo>
                      <a:pt x="39917" y="858"/>
                      <a:pt x="39520" y="63"/>
                      <a:pt x="38726" y="63"/>
                    </a:cubicBezTo>
                    <a:cubicBezTo>
                      <a:pt x="37931" y="63"/>
                      <a:pt x="34159" y="3044"/>
                      <a:pt x="32372" y="5827"/>
                    </a:cubicBezTo>
                    <a:cubicBezTo>
                      <a:pt x="31578" y="4237"/>
                      <a:pt x="28600" y="63"/>
                      <a:pt x="23041" y="63"/>
                    </a:cubicBezTo>
                    <a:cubicBezTo>
                      <a:pt x="11724" y="63"/>
                      <a:pt x="208" y="12584"/>
                      <a:pt x="208" y="25304"/>
                    </a:cubicBezTo>
                    <a:cubicBezTo>
                      <a:pt x="208" y="33851"/>
                      <a:pt x="5966" y="39813"/>
                      <a:pt x="13511" y="39813"/>
                    </a:cubicBezTo>
                    <a:cubicBezTo>
                      <a:pt x="18474" y="39813"/>
                      <a:pt x="22644" y="36633"/>
                      <a:pt x="24629" y="35043"/>
                    </a:cubicBezTo>
                    <a:cubicBezTo>
                      <a:pt x="24629" y="35242"/>
                      <a:pt x="21850" y="46372"/>
                      <a:pt x="21452" y="47962"/>
                    </a:cubicBezTo>
                    <a:cubicBezTo>
                      <a:pt x="20261" y="52732"/>
                      <a:pt x="20063" y="52931"/>
                      <a:pt x="14702" y="52931"/>
                    </a:cubicBezTo>
                    <a:cubicBezTo>
                      <a:pt x="13709" y="52931"/>
                      <a:pt x="12320" y="52931"/>
                      <a:pt x="12320" y="54918"/>
                    </a:cubicBezTo>
                    <a:cubicBezTo>
                      <a:pt x="12320" y="55515"/>
                      <a:pt x="12915" y="56111"/>
                      <a:pt x="13709" y="56111"/>
                    </a:cubicBezTo>
                    <a:cubicBezTo>
                      <a:pt x="16687" y="56111"/>
                      <a:pt x="19864" y="55713"/>
                      <a:pt x="22842" y="55713"/>
                    </a:cubicBezTo>
                    <a:cubicBezTo>
                      <a:pt x="25820" y="55713"/>
                      <a:pt x="29593" y="56111"/>
                      <a:pt x="32372" y="56111"/>
                    </a:cubicBezTo>
                    <a:cubicBezTo>
                      <a:pt x="33166" y="56111"/>
                      <a:pt x="34159" y="55912"/>
                      <a:pt x="34159" y="54123"/>
                    </a:cubicBezTo>
                    <a:cubicBezTo>
                      <a:pt x="34159" y="52931"/>
                      <a:pt x="32769" y="52931"/>
                      <a:pt x="31777" y="52931"/>
                    </a:cubicBezTo>
                    <a:cubicBezTo>
                      <a:pt x="29791" y="52931"/>
                      <a:pt x="27409" y="52931"/>
                      <a:pt x="27409" y="51937"/>
                    </a:cubicBezTo>
                    <a:cubicBezTo>
                      <a:pt x="27409" y="51539"/>
                      <a:pt x="27409" y="51539"/>
                      <a:pt x="28004" y="49949"/>
                    </a:cubicBezTo>
                    <a:close/>
                    <a:moveTo>
                      <a:pt x="26416" y="27888"/>
                    </a:moveTo>
                    <a:cubicBezTo>
                      <a:pt x="26019" y="29478"/>
                      <a:pt x="26019" y="29478"/>
                      <a:pt x="24828" y="31068"/>
                    </a:cubicBezTo>
                    <a:cubicBezTo>
                      <a:pt x="21452" y="35043"/>
                      <a:pt x="17283" y="37428"/>
                      <a:pt x="13709" y="37428"/>
                    </a:cubicBezTo>
                    <a:cubicBezTo>
                      <a:pt x="10533" y="37428"/>
                      <a:pt x="7356" y="35043"/>
                      <a:pt x="7356" y="28882"/>
                    </a:cubicBezTo>
                    <a:cubicBezTo>
                      <a:pt x="7356" y="24112"/>
                      <a:pt x="9937" y="14572"/>
                      <a:pt x="11922" y="10994"/>
                    </a:cubicBezTo>
                    <a:cubicBezTo>
                      <a:pt x="16092" y="3839"/>
                      <a:pt x="20460" y="2647"/>
                      <a:pt x="23041" y="2647"/>
                    </a:cubicBezTo>
                    <a:cubicBezTo>
                      <a:pt x="29196" y="2647"/>
                      <a:pt x="30784" y="9404"/>
                      <a:pt x="30784" y="10199"/>
                    </a:cubicBezTo>
                    <a:cubicBezTo>
                      <a:pt x="30784" y="10597"/>
                      <a:pt x="30585" y="11193"/>
                      <a:pt x="30585" y="1159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D1D9E5-9149-04A4-6910-C2A30BB70C41}"/>
                  </a:ext>
                </a:extLst>
              </p:cNvPr>
              <p:cNvSpPr/>
              <p:nvPr/>
            </p:nvSpPr>
            <p:spPr>
              <a:xfrm>
                <a:off x="5833583" y="3166518"/>
                <a:ext cx="13302" cy="13316"/>
              </a:xfrm>
              <a:custGeom>
                <a:avLst/>
                <a:gdLst>
                  <a:gd name="connsiteX0" fmla="*/ 13517 w 13302"/>
                  <a:gd name="connsiteY0" fmla="*/ 6620 h 13316"/>
                  <a:gd name="connsiteX1" fmla="*/ 6767 w 13302"/>
                  <a:gd name="connsiteY1" fmla="*/ 61 h 13316"/>
                  <a:gd name="connsiteX2" fmla="*/ 215 w 13302"/>
                  <a:gd name="connsiteY2" fmla="*/ 6620 h 13316"/>
                  <a:gd name="connsiteX3" fmla="*/ 6767 w 13302"/>
                  <a:gd name="connsiteY3" fmla="*/ 13378 h 13316"/>
                  <a:gd name="connsiteX4" fmla="*/ 13517 w 13302"/>
                  <a:gd name="connsiteY4" fmla="*/ 662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517" y="6620"/>
                    </a:moveTo>
                    <a:cubicBezTo>
                      <a:pt x="13517" y="3043"/>
                      <a:pt x="10539" y="61"/>
                      <a:pt x="6767" y="61"/>
                    </a:cubicBezTo>
                    <a:cubicBezTo>
                      <a:pt x="3193" y="61"/>
                      <a:pt x="215" y="3043"/>
                      <a:pt x="215" y="6620"/>
                    </a:cubicBezTo>
                    <a:cubicBezTo>
                      <a:pt x="215" y="10396"/>
                      <a:pt x="3193" y="13378"/>
                      <a:pt x="6767" y="13378"/>
                    </a:cubicBezTo>
                    <a:cubicBezTo>
                      <a:pt x="10539" y="13378"/>
                      <a:pt x="13517" y="10396"/>
                      <a:pt x="13517" y="66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09B471D-4E88-4518-958D-224A2C2C2784}"/>
                  </a:ext>
                </a:extLst>
              </p:cNvPr>
              <p:cNvSpPr/>
              <p:nvPr/>
            </p:nvSpPr>
            <p:spPr>
              <a:xfrm>
                <a:off x="5889168" y="3121401"/>
                <a:ext cx="33355" cy="84668"/>
              </a:xfrm>
              <a:custGeom>
                <a:avLst/>
                <a:gdLst>
                  <a:gd name="connsiteX0" fmla="*/ 32384 w 33355"/>
                  <a:gd name="connsiteY0" fmla="*/ 4633 h 84668"/>
                  <a:gd name="connsiteX1" fmla="*/ 27817 w 33355"/>
                  <a:gd name="connsiteY1" fmla="*/ 61 h 84668"/>
                  <a:gd name="connsiteX2" fmla="*/ 20868 w 33355"/>
                  <a:gd name="connsiteY2" fmla="*/ 6819 h 84668"/>
                  <a:gd name="connsiteX3" fmla="*/ 25633 w 33355"/>
                  <a:gd name="connsiteY3" fmla="*/ 11191 h 84668"/>
                  <a:gd name="connsiteX4" fmla="*/ 32384 w 33355"/>
                  <a:gd name="connsiteY4" fmla="*/ 4633 h 84668"/>
                  <a:gd name="connsiteX5" fmla="*/ 22854 w 33355"/>
                  <a:gd name="connsiteY5" fmla="*/ 51936 h 84668"/>
                  <a:gd name="connsiteX6" fmla="*/ 25633 w 33355"/>
                  <a:gd name="connsiteY6" fmla="*/ 44582 h 84668"/>
                  <a:gd name="connsiteX7" fmla="*/ 27222 w 33355"/>
                  <a:gd name="connsiteY7" fmla="*/ 38023 h 84668"/>
                  <a:gd name="connsiteX8" fmla="*/ 16898 w 33355"/>
                  <a:gd name="connsiteY8" fmla="*/ 27688 h 84668"/>
                  <a:gd name="connsiteX9" fmla="*/ 220 w 33355"/>
                  <a:gd name="connsiteY9" fmla="*/ 46967 h 84668"/>
                  <a:gd name="connsiteX10" fmla="*/ 1808 w 33355"/>
                  <a:gd name="connsiteY10" fmla="*/ 48358 h 84668"/>
                  <a:gd name="connsiteX11" fmla="*/ 3794 w 33355"/>
                  <a:gd name="connsiteY11" fmla="*/ 45973 h 84668"/>
                  <a:gd name="connsiteX12" fmla="*/ 16500 w 33355"/>
                  <a:gd name="connsiteY12" fmla="*/ 30470 h 84668"/>
                  <a:gd name="connsiteX13" fmla="*/ 19677 w 33355"/>
                  <a:gd name="connsiteY13" fmla="*/ 34445 h 84668"/>
                  <a:gd name="connsiteX14" fmla="*/ 18287 w 33355"/>
                  <a:gd name="connsiteY14" fmla="*/ 41004 h 84668"/>
                  <a:gd name="connsiteX15" fmla="*/ 9551 w 33355"/>
                  <a:gd name="connsiteY15" fmla="*/ 64258 h 84668"/>
                  <a:gd name="connsiteX16" fmla="*/ 6772 w 33355"/>
                  <a:gd name="connsiteY16" fmla="*/ 74394 h 84668"/>
                  <a:gd name="connsiteX17" fmla="*/ 17096 w 33355"/>
                  <a:gd name="connsiteY17" fmla="*/ 84730 h 84668"/>
                  <a:gd name="connsiteX18" fmla="*/ 33575 w 33355"/>
                  <a:gd name="connsiteY18" fmla="*/ 65252 h 84668"/>
                  <a:gd name="connsiteX19" fmla="*/ 31987 w 33355"/>
                  <a:gd name="connsiteY19" fmla="*/ 64059 h 84668"/>
                  <a:gd name="connsiteX20" fmla="*/ 30200 w 33355"/>
                  <a:gd name="connsiteY20" fmla="*/ 66246 h 84668"/>
                  <a:gd name="connsiteX21" fmla="*/ 17295 w 33355"/>
                  <a:gd name="connsiteY21" fmla="*/ 81947 h 84668"/>
                  <a:gd name="connsiteX22" fmla="*/ 14316 w 33355"/>
                  <a:gd name="connsiteY22" fmla="*/ 77773 h 84668"/>
                  <a:gd name="connsiteX23" fmla="*/ 17890 w 33355"/>
                  <a:gd name="connsiteY23" fmla="*/ 65252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384" y="4633"/>
                    </a:moveTo>
                    <a:cubicBezTo>
                      <a:pt x="32384" y="2049"/>
                      <a:pt x="30597" y="61"/>
                      <a:pt x="27817" y="61"/>
                    </a:cubicBezTo>
                    <a:cubicBezTo>
                      <a:pt x="24244" y="61"/>
                      <a:pt x="20868" y="3241"/>
                      <a:pt x="20868" y="6819"/>
                    </a:cubicBezTo>
                    <a:cubicBezTo>
                      <a:pt x="20868" y="9204"/>
                      <a:pt x="22655" y="11191"/>
                      <a:pt x="25633" y="11191"/>
                    </a:cubicBezTo>
                    <a:cubicBezTo>
                      <a:pt x="28612" y="11191"/>
                      <a:pt x="32384" y="8409"/>
                      <a:pt x="32384" y="4633"/>
                    </a:cubicBezTo>
                    <a:close/>
                    <a:moveTo>
                      <a:pt x="22854" y="51936"/>
                    </a:moveTo>
                    <a:cubicBezTo>
                      <a:pt x="24244" y="48358"/>
                      <a:pt x="24244" y="47960"/>
                      <a:pt x="25633" y="44582"/>
                    </a:cubicBezTo>
                    <a:cubicBezTo>
                      <a:pt x="26626" y="42197"/>
                      <a:pt x="27222" y="40408"/>
                      <a:pt x="27222" y="38023"/>
                    </a:cubicBezTo>
                    <a:cubicBezTo>
                      <a:pt x="27222" y="32259"/>
                      <a:pt x="23251" y="27688"/>
                      <a:pt x="16898" y="27688"/>
                    </a:cubicBezTo>
                    <a:cubicBezTo>
                      <a:pt x="4985" y="27688"/>
                      <a:pt x="220" y="45973"/>
                      <a:pt x="220" y="46967"/>
                    </a:cubicBezTo>
                    <a:cubicBezTo>
                      <a:pt x="220" y="48358"/>
                      <a:pt x="1610" y="48358"/>
                      <a:pt x="1808" y="48358"/>
                    </a:cubicBezTo>
                    <a:cubicBezTo>
                      <a:pt x="3000" y="48358"/>
                      <a:pt x="3198" y="47960"/>
                      <a:pt x="3794" y="45973"/>
                    </a:cubicBezTo>
                    <a:cubicBezTo>
                      <a:pt x="7169" y="34247"/>
                      <a:pt x="12331" y="30470"/>
                      <a:pt x="16500" y="30470"/>
                    </a:cubicBezTo>
                    <a:cubicBezTo>
                      <a:pt x="17493" y="30470"/>
                      <a:pt x="19677" y="30470"/>
                      <a:pt x="19677" y="34445"/>
                    </a:cubicBezTo>
                    <a:cubicBezTo>
                      <a:pt x="19677" y="37029"/>
                      <a:pt x="18883" y="39812"/>
                      <a:pt x="18287" y="41004"/>
                    </a:cubicBezTo>
                    <a:cubicBezTo>
                      <a:pt x="17295" y="44184"/>
                      <a:pt x="11537" y="58892"/>
                      <a:pt x="9551" y="64258"/>
                    </a:cubicBezTo>
                    <a:cubicBezTo>
                      <a:pt x="8360" y="67637"/>
                      <a:pt x="6772" y="71811"/>
                      <a:pt x="6772" y="74394"/>
                    </a:cubicBezTo>
                    <a:cubicBezTo>
                      <a:pt x="6772" y="80357"/>
                      <a:pt x="10941" y="84730"/>
                      <a:pt x="17096" y="84730"/>
                    </a:cubicBezTo>
                    <a:cubicBezTo>
                      <a:pt x="28810" y="84730"/>
                      <a:pt x="33575" y="66444"/>
                      <a:pt x="33575" y="65252"/>
                    </a:cubicBezTo>
                    <a:cubicBezTo>
                      <a:pt x="33575" y="64059"/>
                      <a:pt x="32384" y="64059"/>
                      <a:pt x="31987" y="64059"/>
                    </a:cubicBezTo>
                    <a:cubicBezTo>
                      <a:pt x="30795" y="64059"/>
                      <a:pt x="30795" y="64457"/>
                      <a:pt x="30200" y="66246"/>
                    </a:cubicBezTo>
                    <a:cubicBezTo>
                      <a:pt x="27817" y="74196"/>
                      <a:pt x="23648" y="81947"/>
                      <a:pt x="17295" y="81947"/>
                    </a:cubicBezTo>
                    <a:cubicBezTo>
                      <a:pt x="15111" y="81947"/>
                      <a:pt x="14316" y="80754"/>
                      <a:pt x="14316" y="77773"/>
                    </a:cubicBezTo>
                    <a:cubicBezTo>
                      <a:pt x="14316" y="74593"/>
                      <a:pt x="15111" y="72804"/>
                      <a:pt x="17890" y="6525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6CDA40D-7B0F-4ED8-F1FD-1B5E1F270E33}"/>
                  </a:ext>
                </a:extLst>
              </p:cNvPr>
              <p:cNvSpPr/>
              <p:nvPr/>
            </p:nvSpPr>
            <p:spPr>
              <a:xfrm>
                <a:off x="5934307" y="3184627"/>
                <a:ext cx="39708" cy="56047"/>
              </a:xfrm>
              <a:custGeom>
                <a:avLst/>
                <a:gdLst>
                  <a:gd name="connsiteX0" fmla="*/ 39733 w 39708"/>
                  <a:gd name="connsiteY0" fmla="*/ 2647 h 56047"/>
                  <a:gd name="connsiteX1" fmla="*/ 39932 w 39708"/>
                  <a:gd name="connsiteY1" fmla="*/ 1255 h 56047"/>
                  <a:gd name="connsiteX2" fmla="*/ 38741 w 39708"/>
                  <a:gd name="connsiteY2" fmla="*/ 63 h 56047"/>
                  <a:gd name="connsiteX3" fmla="*/ 32387 w 39708"/>
                  <a:gd name="connsiteY3" fmla="*/ 5827 h 56047"/>
                  <a:gd name="connsiteX4" fmla="*/ 23056 w 39708"/>
                  <a:gd name="connsiteY4" fmla="*/ 63 h 56047"/>
                  <a:gd name="connsiteX5" fmla="*/ 223 w 39708"/>
                  <a:gd name="connsiteY5" fmla="*/ 25304 h 56047"/>
                  <a:gd name="connsiteX6" fmla="*/ 13526 w 39708"/>
                  <a:gd name="connsiteY6" fmla="*/ 39813 h 56047"/>
                  <a:gd name="connsiteX7" fmla="*/ 24644 w 39708"/>
                  <a:gd name="connsiteY7" fmla="*/ 35043 h 56047"/>
                  <a:gd name="connsiteX8" fmla="*/ 21467 w 39708"/>
                  <a:gd name="connsiteY8" fmla="*/ 47962 h 56047"/>
                  <a:gd name="connsiteX9" fmla="*/ 14717 w 39708"/>
                  <a:gd name="connsiteY9" fmla="*/ 52931 h 56047"/>
                  <a:gd name="connsiteX10" fmla="*/ 12334 w 39708"/>
                  <a:gd name="connsiteY10" fmla="*/ 54918 h 56047"/>
                  <a:gd name="connsiteX11" fmla="*/ 13724 w 39708"/>
                  <a:gd name="connsiteY11" fmla="*/ 56111 h 56047"/>
                  <a:gd name="connsiteX12" fmla="*/ 22857 w 39708"/>
                  <a:gd name="connsiteY12" fmla="*/ 55713 h 56047"/>
                  <a:gd name="connsiteX13" fmla="*/ 32387 w 39708"/>
                  <a:gd name="connsiteY13" fmla="*/ 56111 h 56047"/>
                  <a:gd name="connsiteX14" fmla="*/ 34174 w 39708"/>
                  <a:gd name="connsiteY14" fmla="*/ 54123 h 56047"/>
                  <a:gd name="connsiteX15" fmla="*/ 31792 w 39708"/>
                  <a:gd name="connsiteY15" fmla="*/ 52931 h 56047"/>
                  <a:gd name="connsiteX16" fmla="*/ 27424 w 39708"/>
                  <a:gd name="connsiteY16" fmla="*/ 51937 h 56047"/>
                  <a:gd name="connsiteX17" fmla="*/ 28019 w 39708"/>
                  <a:gd name="connsiteY17" fmla="*/ 49949 h 56047"/>
                  <a:gd name="connsiteX18" fmla="*/ 26431 w 39708"/>
                  <a:gd name="connsiteY18" fmla="*/ 27888 h 56047"/>
                  <a:gd name="connsiteX19" fmla="*/ 24843 w 39708"/>
                  <a:gd name="connsiteY19" fmla="*/ 31068 h 56047"/>
                  <a:gd name="connsiteX20" fmla="*/ 13724 w 39708"/>
                  <a:gd name="connsiteY20" fmla="*/ 37428 h 56047"/>
                  <a:gd name="connsiteX21" fmla="*/ 7371 w 39708"/>
                  <a:gd name="connsiteY21" fmla="*/ 28882 h 56047"/>
                  <a:gd name="connsiteX22" fmla="*/ 11937 w 39708"/>
                  <a:gd name="connsiteY22" fmla="*/ 10994 h 56047"/>
                  <a:gd name="connsiteX23" fmla="*/ 23056 w 39708"/>
                  <a:gd name="connsiteY23" fmla="*/ 2647 h 56047"/>
                  <a:gd name="connsiteX24" fmla="*/ 30799 w 39708"/>
                  <a:gd name="connsiteY24" fmla="*/ 10199 h 56047"/>
                  <a:gd name="connsiteX25" fmla="*/ 30600 w 39708"/>
                  <a:gd name="connsiteY25" fmla="*/ 1159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33" y="2647"/>
                    </a:moveTo>
                    <a:cubicBezTo>
                      <a:pt x="39733" y="2249"/>
                      <a:pt x="39932" y="1852"/>
                      <a:pt x="39932" y="1255"/>
                    </a:cubicBezTo>
                    <a:cubicBezTo>
                      <a:pt x="39932" y="858"/>
                      <a:pt x="39535" y="63"/>
                      <a:pt x="38741" y="63"/>
                    </a:cubicBezTo>
                    <a:cubicBezTo>
                      <a:pt x="37946" y="63"/>
                      <a:pt x="34174" y="3044"/>
                      <a:pt x="32387" y="5827"/>
                    </a:cubicBezTo>
                    <a:cubicBezTo>
                      <a:pt x="31593" y="4237"/>
                      <a:pt x="28615" y="63"/>
                      <a:pt x="23056" y="63"/>
                    </a:cubicBezTo>
                    <a:cubicBezTo>
                      <a:pt x="11739" y="63"/>
                      <a:pt x="223" y="12584"/>
                      <a:pt x="223" y="25304"/>
                    </a:cubicBezTo>
                    <a:cubicBezTo>
                      <a:pt x="223" y="33851"/>
                      <a:pt x="5981" y="39813"/>
                      <a:pt x="13526" y="39813"/>
                    </a:cubicBezTo>
                    <a:cubicBezTo>
                      <a:pt x="18489" y="39813"/>
                      <a:pt x="22659" y="36633"/>
                      <a:pt x="24644" y="35043"/>
                    </a:cubicBezTo>
                    <a:cubicBezTo>
                      <a:pt x="24644" y="35242"/>
                      <a:pt x="21864" y="46372"/>
                      <a:pt x="21467" y="47962"/>
                    </a:cubicBezTo>
                    <a:cubicBezTo>
                      <a:pt x="20276" y="52732"/>
                      <a:pt x="20078" y="52931"/>
                      <a:pt x="14717" y="52931"/>
                    </a:cubicBezTo>
                    <a:cubicBezTo>
                      <a:pt x="13724" y="52931"/>
                      <a:pt x="12334" y="52931"/>
                      <a:pt x="12334" y="54918"/>
                    </a:cubicBezTo>
                    <a:cubicBezTo>
                      <a:pt x="12334" y="55515"/>
                      <a:pt x="12930" y="56111"/>
                      <a:pt x="13724" y="56111"/>
                    </a:cubicBezTo>
                    <a:cubicBezTo>
                      <a:pt x="16702" y="56111"/>
                      <a:pt x="19879" y="55713"/>
                      <a:pt x="22857" y="55713"/>
                    </a:cubicBezTo>
                    <a:cubicBezTo>
                      <a:pt x="25835" y="55713"/>
                      <a:pt x="29608" y="56111"/>
                      <a:pt x="32387" y="56111"/>
                    </a:cubicBezTo>
                    <a:cubicBezTo>
                      <a:pt x="33181" y="56111"/>
                      <a:pt x="34174" y="55912"/>
                      <a:pt x="34174" y="54123"/>
                    </a:cubicBezTo>
                    <a:cubicBezTo>
                      <a:pt x="34174" y="52931"/>
                      <a:pt x="32784" y="52931"/>
                      <a:pt x="31792" y="52931"/>
                    </a:cubicBezTo>
                    <a:cubicBezTo>
                      <a:pt x="29806" y="52931"/>
                      <a:pt x="27424" y="52931"/>
                      <a:pt x="27424" y="51937"/>
                    </a:cubicBezTo>
                    <a:cubicBezTo>
                      <a:pt x="27424" y="51539"/>
                      <a:pt x="27424" y="51539"/>
                      <a:pt x="28019" y="49949"/>
                    </a:cubicBezTo>
                    <a:close/>
                    <a:moveTo>
                      <a:pt x="26431" y="27888"/>
                    </a:moveTo>
                    <a:cubicBezTo>
                      <a:pt x="26034" y="29478"/>
                      <a:pt x="26034" y="29478"/>
                      <a:pt x="24843" y="31068"/>
                    </a:cubicBezTo>
                    <a:cubicBezTo>
                      <a:pt x="21467" y="35043"/>
                      <a:pt x="17298" y="37428"/>
                      <a:pt x="13724" y="37428"/>
                    </a:cubicBezTo>
                    <a:cubicBezTo>
                      <a:pt x="10548" y="37428"/>
                      <a:pt x="7371" y="35043"/>
                      <a:pt x="7371" y="28882"/>
                    </a:cubicBezTo>
                    <a:cubicBezTo>
                      <a:pt x="7371" y="24112"/>
                      <a:pt x="9952" y="14572"/>
                      <a:pt x="11937" y="10994"/>
                    </a:cubicBezTo>
                    <a:cubicBezTo>
                      <a:pt x="16107" y="3839"/>
                      <a:pt x="20475" y="2647"/>
                      <a:pt x="23056" y="2647"/>
                    </a:cubicBezTo>
                    <a:cubicBezTo>
                      <a:pt x="29211" y="2647"/>
                      <a:pt x="30799" y="9404"/>
                      <a:pt x="30799" y="10199"/>
                    </a:cubicBezTo>
                    <a:cubicBezTo>
                      <a:pt x="30799" y="10597"/>
                      <a:pt x="30600" y="11193"/>
                      <a:pt x="30600" y="1159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D34FA9-5A29-CAAD-B72F-26E90BDA2FAE}"/>
                  </a:ext>
                </a:extLst>
              </p:cNvPr>
              <p:cNvSpPr/>
              <p:nvPr/>
            </p:nvSpPr>
            <p:spPr>
              <a:xfrm flipV="1">
                <a:off x="3919427" y="4174532"/>
                <a:ext cx="2148428" cy="12720"/>
              </a:xfrm>
              <a:custGeom>
                <a:avLst/>
                <a:gdLst>
                  <a:gd name="connsiteX0" fmla="*/ 65 w 2148428"/>
                  <a:gd name="connsiteY0" fmla="*/ 195 h 12720"/>
                  <a:gd name="connsiteX1" fmla="*/ 2148493 w 2148428"/>
                  <a:gd name="connsiteY1" fmla="*/ 195 h 1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8428" h="12720">
                    <a:moveTo>
                      <a:pt x="65" y="195"/>
                    </a:moveTo>
                    <a:lnTo>
                      <a:pt x="2148493" y="19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660732D-A37F-EB70-C0C9-A3115A45631B}"/>
                  </a:ext>
                </a:extLst>
              </p:cNvPr>
              <p:cNvSpPr/>
              <p:nvPr/>
            </p:nvSpPr>
            <p:spPr>
              <a:xfrm flipV="1">
                <a:off x="3896993" y="4163982"/>
                <a:ext cx="40105" cy="40147"/>
              </a:xfrm>
              <a:custGeom>
                <a:avLst/>
                <a:gdLst>
                  <a:gd name="connsiteX0" fmla="*/ 40171 w 40105"/>
                  <a:gd name="connsiteY0" fmla="*/ 20269 h 40147"/>
                  <a:gd name="connsiteX1" fmla="*/ 20118 w 40105"/>
                  <a:gd name="connsiteY1" fmla="*/ 40343 h 40147"/>
                  <a:gd name="connsiteX2" fmla="*/ 65 w 40105"/>
                  <a:gd name="connsiteY2" fmla="*/ 20269 h 40147"/>
                  <a:gd name="connsiteX3" fmla="*/ 20118 w 40105"/>
                  <a:gd name="connsiteY3" fmla="*/ 195 h 40147"/>
                  <a:gd name="connsiteX4" fmla="*/ 40171 w 40105"/>
                  <a:gd name="connsiteY4" fmla="*/ 20269 h 4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147">
                    <a:moveTo>
                      <a:pt x="40171" y="20269"/>
                    </a:moveTo>
                    <a:cubicBezTo>
                      <a:pt x="40171" y="31349"/>
                      <a:pt x="31187" y="40343"/>
                      <a:pt x="20118" y="40343"/>
                    </a:cubicBezTo>
                    <a:cubicBezTo>
                      <a:pt x="9049" y="40343"/>
                      <a:pt x="65" y="31349"/>
                      <a:pt x="65" y="20269"/>
                    </a:cubicBezTo>
                    <a:cubicBezTo>
                      <a:pt x="65" y="9189"/>
                      <a:pt x="9049" y="195"/>
                      <a:pt x="20118" y="195"/>
                    </a:cubicBezTo>
                    <a:cubicBezTo>
                      <a:pt x="31187" y="195"/>
                      <a:pt x="40171" y="9189"/>
                      <a:pt x="40171" y="20269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F766BC9-4D86-60B9-E4AF-B3B55B1CE3E4}"/>
                  </a:ext>
                </a:extLst>
              </p:cNvPr>
              <p:cNvSpPr/>
              <p:nvPr/>
            </p:nvSpPr>
            <p:spPr>
              <a:xfrm flipV="1">
                <a:off x="4743280" y="4158964"/>
                <a:ext cx="53258" cy="50184"/>
              </a:xfrm>
              <a:custGeom>
                <a:avLst/>
                <a:gdLst>
                  <a:gd name="connsiteX0" fmla="*/ 53324 w 53258"/>
                  <a:gd name="connsiteY0" fmla="*/ 25287 h 50184"/>
                  <a:gd name="connsiteX1" fmla="*/ 53324 w 53258"/>
                  <a:gd name="connsiteY1" fmla="*/ 50380 h 50184"/>
                  <a:gd name="connsiteX2" fmla="*/ 65 w 53258"/>
                  <a:gd name="connsiteY2" fmla="*/ 25287 h 50184"/>
                  <a:gd name="connsiteX3" fmla="*/ 53324 w 53258"/>
                  <a:gd name="connsiteY3" fmla="*/ 195 h 5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8" h="50184">
                    <a:moveTo>
                      <a:pt x="53324" y="25287"/>
                    </a:moveTo>
                    <a:lnTo>
                      <a:pt x="53324" y="50380"/>
                    </a:lnTo>
                    <a:lnTo>
                      <a:pt x="65" y="25287"/>
                    </a:lnTo>
                    <a:lnTo>
                      <a:pt x="53324" y="195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6E22936-0B48-52A1-12BC-129506F2C7C7}"/>
                  </a:ext>
                </a:extLst>
              </p:cNvPr>
              <p:cNvSpPr/>
              <p:nvPr/>
            </p:nvSpPr>
            <p:spPr>
              <a:xfrm>
                <a:off x="4727173" y="4037371"/>
                <a:ext cx="33355" cy="84668"/>
              </a:xfrm>
              <a:custGeom>
                <a:avLst/>
                <a:gdLst>
                  <a:gd name="connsiteX0" fmla="*/ 32292 w 33355"/>
                  <a:gd name="connsiteY0" fmla="*/ 4705 h 84668"/>
                  <a:gd name="connsiteX1" fmla="*/ 27726 w 33355"/>
                  <a:gd name="connsiteY1" fmla="*/ 133 h 84668"/>
                  <a:gd name="connsiteX2" fmla="*/ 20777 w 33355"/>
                  <a:gd name="connsiteY2" fmla="*/ 6891 h 84668"/>
                  <a:gd name="connsiteX3" fmla="*/ 25542 w 33355"/>
                  <a:gd name="connsiteY3" fmla="*/ 11263 h 84668"/>
                  <a:gd name="connsiteX4" fmla="*/ 32292 w 33355"/>
                  <a:gd name="connsiteY4" fmla="*/ 4705 h 84668"/>
                  <a:gd name="connsiteX5" fmla="*/ 22762 w 33355"/>
                  <a:gd name="connsiteY5" fmla="*/ 52008 h 84668"/>
                  <a:gd name="connsiteX6" fmla="*/ 25542 w 33355"/>
                  <a:gd name="connsiteY6" fmla="*/ 44654 h 84668"/>
                  <a:gd name="connsiteX7" fmla="*/ 27130 w 33355"/>
                  <a:gd name="connsiteY7" fmla="*/ 38095 h 84668"/>
                  <a:gd name="connsiteX8" fmla="*/ 16806 w 33355"/>
                  <a:gd name="connsiteY8" fmla="*/ 27760 h 84668"/>
                  <a:gd name="connsiteX9" fmla="*/ 128 w 33355"/>
                  <a:gd name="connsiteY9" fmla="*/ 47039 h 84668"/>
                  <a:gd name="connsiteX10" fmla="*/ 1717 w 33355"/>
                  <a:gd name="connsiteY10" fmla="*/ 48430 h 84668"/>
                  <a:gd name="connsiteX11" fmla="*/ 3702 w 33355"/>
                  <a:gd name="connsiteY11" fmla="*/ 46045 h 84668"/>
                  <a:gd name="connsiteX12" fmla="*/ 16409 w 33355"/>
                  <a:gd name="connsiteY12" fmla="*/ 30542 h 84668"/>
                  <a:gd name="connsiteX13" fmla="*/ 19586 w 33355"/>
                  <a:gd name="connsiteY13" fmla="*/ 34517 h 84668"/>
                  <a:gd name="connsiteX14" fmla="*/ 18196 w 33355"/>
                  <a:gd name="connsiteY14" fmla="*/ 41076 h 84668"/>
                  <a:gd name="connsiteX15" fmla="*/ 9460 w 33355"/>
                  <a:gd name="connsiteY15" fmla="*/ 64330 h 84668"/>
                  <a:gd name="connsiteX16" fmla="*/ 6680 w 33355"/>
                  <a:gd name="connsiteY16" fmla="*/ 74466 h 84668"/>
                  <a:gd name="connsiteX17" fmla="*/ 17005 w 33355"/>
                  <a:gd name="connsiteY17" fmla="*/ 84802 h 84668"/>
                  <a:gd name="connsiteX18" fmla="*/ 33484 w 33355"/>
                  <a:gd name="connsiteY18" fmla="*/ 65324 h 84668"/>
                  <a:gd name="connsiteX19" fmla="*/ 31895 w 33355"/>
                  <a:gd name="connsiteY19" fmla="*/ 64131 h 84668"/>
                  <a:gd name="connsiteX20" fmla="*/ 30108 w 33355"/>
                  <a:gd name="connsiteY20" fmla="*/ 66318 h 84668"/>
                  <a:gd name="connsiteX21" fmla="*/ 17203 w 33355"/>
                  <a:gd name="connsiteY21" fmla="*/ 82019 h 84668"/>
                  <a:gd name="connsiteX22" fmla="*/ 14225 w 33355"/>
                  <a:gd name="connsiteY22" fmla="*/ 77845 h 84668"/>
                  <a:gd name="connsiteX23" fmla="*/ 17799 w 33355"/>
                  <a:gd name="connsiteY23" fmla="*/ 65324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292" y="4705"/>
                    </a:moveTo>
                    <a:cubicBezTo>
                      <a:pt x="32292" y="2121"/>
                      <a:pt x="30505" y="133"/>
                      <a:pt x="27726" y="133"/>
                    </a:cubicBezTo>
                    <a:cubicBezTo>
                      <a:pt x="24152" y="133"/>
                      <a:pt x="20777" y="3313"/>
                      <a:pt x="20777" y="6891"/>
                    </a:cubicBezTo>
                    <a:cubicBezTo>
                      <a:pt x="20777" y="9276"/>
                      <a:pt x="22564" y="11263"/>
                      <a:pt x="25542" y="11263"/>
                    </a:cubicBezTo>
                    <a:cubicBezTo>
                      <a:pt x="28520" y="11263"/>
                      <a:pt x="32292" y="8481"/>
                      <a:pt x="32292" y="4705"/>
                    </a:cubicBezTo>
                    <a:close/>
                    <a:moveTo>
                      <a:pt x="22762" y="52008"/>
                    </a:moveTo>
                    <a:cubicBezTo>
                      <a:pt x="24152" y="48430"/>
                      <a:pt x="24152" y="48032"/>
                      <a:pt x="25542" y="44654"/>
                    </a:cubicBezTo>
                    <a:cubicBezTo>
                      <a:pt x="26535" y="42269"/>
                      <a:pt x="27130" y="40480"/>
                      <a:pt x="27130" y="38095"/>
                    </a:cubicBezTo>
                    <a:cubicBezTo>
                      <a:pt x="27130" y="32331"/>
                      <a:pt x="23159" y="27760"/>
                      <a:pt x="16806" y="27760"/>
                    </a:cubicBezTo>
                    <a:cubicBezTo>
                      <a:pt x="4894" y="27760"/>
                      <a:pt x="128" y="46045"/>
                      <a:pt x="128" y="47039"/>
                    </a:cubicBezTo>
                    <a:cubicBezTo>
                      <a:pt x="128" y="48430"/>
                      <a:pt x="1518" y="48430"/>
                      <a:pt x="1717" y="48430"/>
                    </a:cubicBezTo>
                    <a:cubicBezTo>
                      <a:pt x="2908" y="48430"/>
                      <a:pt x="3107" y="48032"/>
                      <a:pt x="3702" y="46045"/>
                    </a:cubicBezTo>
                    <a:cubicBezTo>
                      <a:pt x="7077" y="34319"/>
                      <a:pt x="12240" y="30542"/>
                      <a:pt x="16409" y="30542"/>
                    </a:cubicBezTo>
                    <a:cubicBezTo>
                      <a:pt x="17402" y="30542"/>
                      <a:pt x="19586" y="30542"/>
                      <a:pt x="19586" y="34517"/>
                    </a:cubicBezTo>
                    <a:cubicBezTo>
                      <a:pt x="19586" y="37101"/>
                      <a:pt x="18791" y="39884"/>
                      <a:pt x="18196" y="41076"/>
                    </a:cubicBezTo>
                    <a:cubicBezTo>
                      <a:pt x="17203" y="44256"/>
                      <a:pt x="11445" y="58964"/>
                      <a:pt x="9460" y="64330"/>
                    </a:cubicBezTo>
                    <a:cubicBezTo>
                      <a:pt x="8269" y="67709"/>
                      <a:pt x="6680" y="71883"/>
                      <a:pt x="6680" y="74466"/>
                    </a:cubicBezTo>
                    <a:cubicBezTo>
                      <a:pt x="6680" y="80429"/>
                      <a:pt x="10850" y="84802"/>
                      <a:pt x="17005" y="84802"/>
                    </a:cubicBezTo>
                    <a:cubicBezTo>
                      <a:pt x="28719" y="84802"/>
                      <a:pt x="33484" y="66516"/>
                      <a:pt x="33484" y="65324"/>
                    </a:cubicBezTo>
                    <a:cubicBezTo>
                      <a:pt x="33484" y="64131"/>
                      <a:pt x="32292" y="64131"/>
                      <a:pt x="31895" y="64131"/>
                    </a:cubicBezTo>
                    <a:cubicBezTo>
                      <a:pt x="30704" y="64131"/>
                      <a:pt x="30704" y="64529"/>
                      <a:pt x="30108" y="66318"/>
                    </a:cubicBezTo>
                    <a:cubicBezTo>
                      <a:pt x="27726" y="74268"/>
                      <a:pt x="23556" y="82019"/>
                      <a:pt x="17203" y="82019"/>
                    </a:cubicBezTo>
                    <a:cubicBezTo>
                      <a:pt x="15019" y="82019"/>
                      <a:pt x="14225" y="80826"/>
                      <a:pt x="14225" y="77845"/>
                    </a:cubicBezTo>
                    <a:cubicBezTo>
                      <a:pt x="14225" y="74665"/>
                      <a:pt x="15019" y="72876"/>
                      <a:pt x="17799" y="6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DCD8AAA-13CD-632C-594D-1FD22FF7BA32}"/>
                  </a:ext>
                </a:extLst>
              </p:cNvPr>
              <p:cNvSpPr/>
              <p:nvPr/>
            </p:nvSpPr>
            <p:spPr>
              <a:xfrm>
                <a:off x="4772312" y="4078324"/>
                <a:ext cx="45267" cy="62010"/>
              </a:xfrm>
              <a:custGeom>
                <a:avLst/>
                <a:gdLst>
                  <a:gd name="connsiteX0" fmla="*/ 45201 w 45267"/>
                  <a:gd name="connsiteY0" fmla="*/ 2719 h 62010"/>
                  <a:gd name="connsiteX1" fmla="*/ 45400 w 45267"/>
                  <a:gd name="connsiteY1" fmla="*/ 1327 h 62010"/>
                  <a:gd name="connsiteX2" fmla="*/ 44010 w 45267"/>
                  <a:gd name="connsiteY2" fmla="*/ 135 h 62010"/>
                  <a:gd name="connsiteX3" fmla="*/ 32693 w 45267"/>
                  <a:gd name="connsiteY3" fmla="*/ 930 h 62010"/>
                  <a:gd name="connsiteX4" fmla="*/ 30906 w 45267"/>
                  <a:gd name="connsiteY4" fmla="*/ 3116 h 62010"/>
                  <a:gd name="connsiteX5" fmla="*/ 33090 w 45267"/>
                  <a:gd name="connsiteY5" fmla="*/ 4309 h 62010"/>
                  <a:gd name="connsiteX6" fmla="*/ 37259 w 45267"/>
                  <a:gd name="connsiteY6" fmla="*/ 5501 h 62010"/>
                  <a:gd name="connsiteX7" fmla="*/ 37061 w 45267"/>
                  <a:gd name="connsiteY7" fmla="*/ 7489 h 62010"/>
                  <a:gd name="connsiteX8" fmla="*/ 31899 w 45267"/>
                  <a:gd name="connsiteY8" fmla="*/ 27563 h 62010"/>
                  <a:gd name="connsiteX9" fmla="*/ 22964 w 45267"/>
                  <a:gd name="connsiteY9" fmla="*/ 22395 h 62010"/>
                  <a:gd name="connsiteX10" fmla="*/ 132 w 45267"/>
                  <a:gd name="connsiteY10" fmla="*/ 47636 h 62010"/>
                  <a:gd name="connsiteX11" fmla="*/ 13434 w 45267"/>
                  <a:gd name="connsiteY11" fmla="*/ 62145 h 62010"/>
                  <a:gd name="connsiteX12" fmla="*/ 25942 w 45267"/>
                  <a:gd name="connsiteY12" fmla="*/ 55984 h 62010"/>
                  <a:gd name="connsiteX13" fmla="*/ 35075 w 45267"/>
                  <a:gd name="connsiteY13" fmla="*/ 62145 h 62010"/>
                  <a:gd name="connsiteX14" fmla="*/ 42024 w 45267"/>
                  <a:gd name="connsiteY14" fmla="*/ 57574 h 62010"/>
                  <a:gd name="connsiteX15" fmla="*/ 45201 w 45267"/>
                  <a:gd name="connsiteY15" fmla="*/ 48829 h 62010"/>
                  <a:gd name="connsiteX16" fmla="*/ 43613 w 45267"/>
                  <a:gd name="connsiteY16" fmla="*/ 47636 h 62010"/>
                  <a:gd name="connsiteX17" fmla="*/ 41826 w 45267"/>
                  <a:gd name="connsiteY17" fmla="*/ 50220 h 62010"/>
                  <a:gd name="connsiteX18" fmla="*/ 35274 w 45267"/>
                  <a:gd name="connsiteY18" fmla="*/ 59760 h 62010"/>
                  <a:gd name="connsiteX19" fmla="*/ 32494 w 45267"/>
                  <a:gd name="connsiteY19" fmla="*/ 55388 h 62010"/>
                  <a:gd name="connsiteX20" fmla="*/ 32891 w 45267"/>
                  <a:gd name="connsiteY20" fmla="*/ 51810 h 62010"/>
                  <a:gd name="connsiteX21" fmla="*/ 26340 w 45267"/>
                  <a:gd name="connsiteY21" fmla="*/ 50220 h 62010"/>
                  <a:gd name="connsiteX22" fmla="*/ 21773 w 45267"/>
                  <a:gd name="connsiteY22" fmla="*/ 56183 h 62010"/>
                  <a:gd name="connsiteX23" fmla="*/ 13633 w 45267"/>
                  <a:gd name="connsiteY23" fmla="*/ 59760 h 62010"/>
                  <a:gd name="connsiteX24" fmla="*/ 7279 w 45267"/>
                  <a:gd name="connsiteY24" fmla="*/ 51214 h 62010"/>
                  <a:gd name="connsiteX25" fmla="*/ 11846 w 45267"/>
                  <a:gd name="connsiteY25" fmla="*/ 33326 h 62010"/>
                  <a:gd name="connsiteX26" fmla="*/ 22964 w 45267"/>
                  <a:gd name="connsiteY26" fmla="*/ 24979 h 62010"/>
                  <a:gd name="connsiteX27" fmla="*/ 30707 w 45267"/>
                  <a:gd name="connsiteY27" fmla="*/ 32531 h 62010"/>
                  <a:gd name="connsiteX28" fmla="*/ 30509 w 45267"/>
                  <a:gd name="connsiteY28" fmla="*/ 33724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201" y="2719"/>
                    </a:moveTo>
                    <a:cubicBezTo>
                      <a:pt x="45201" y="2520"/>
                      <a:pt x="45400" y="1526"/>
                      <a:pt x="45400" y="1327"/>
                    </a:cubicBezTo>
                    <a:cubicBezTo>
                      <a:pt x="45400" y="930"/>
                      <a:pt x="45201" y="135"/>
                      <a:pt x="44010" y="135"/>
                    </a:cubicBezTo>
                    <a:cubicBezTo>
                      <a:pt x="42223" y="135"/>
                      <a:pt x="34877" y="731"/>
                      <a:pt x="32693" y="930"/>
                    </a:cubicBezTo>
                    <a:cubicBezTo>
                      <a:pt x="32097" y="1129"/>
                      <a:pt x="30906" y="1129"/>
                      <a:pt x="30906" y="3116"/>
                    </a:cubicBezTo>
                    <a:cubicBezTo>
                      <a:pt x="30906" y="4309"/>
                      <a:pt x="32097" y="4309"/>
                      <a:pt x="33090" y="4309"/>
                    </a:cubicBezTo>
                    <a:cubicBezTo>
                      <a:pt x="37259" y="4309"/>
                      <a:pt x="37259" y="4905"/>
                      <a:pt x="37259" y="5501"/>
                    </a:cubicBezTo>
                    <a:cubicBezTo>
                      <a:pt x="37259" y="6097"/>
                      <a:pt x="37259" y="6694"/>
                      <a:pt x="37061" y="7489"/>
                    </a:cubicBezTo>
                    <a:lnTo>
                      <a:pt x="31899" y="27563"/>
                    </a:lnTo>
                    <a:cubicBezTo>
                      <a:pt x="30112" y="24780"/>
                      <a:pt x="27134" y="22395"/>
                      <a:pt x="22964" y="22395"/>
                    </a:cubicBezTo>
                    <a:cubicBezTo>
                      <a:pt x="11647" y="22395"/>
                      <a:pt x="132" y="34916"/>
                      <a:pt x="132" y="47636"/>
                    </a:cubicBezTo>
                    <a:cubicBezTo>
                      <a:pt x="132" y="56183"/>
                      <a:pt x="5890" y="62145"/>
                      <a:pt x="13434" y="62145"/>
                    </a:cubicBezTo>
                    <a:cubicBezTo>
                      <a:pt x="18199" y="62145"/>
                      <a:pt x="22369" y="59562"/>
                      <a:pt x="25942" y="55984"/>
                    </a:cubicBezTo>
                    <a:cubicBezTo>
                      <a:pt x="27729" y="61350"/>
                      <a:pt x="32693" y="62145"/>
                      <a:pt x="35075" y="62145"/>
                    </a:cubicBezTo>
                    <a:cubicBezTo>
                      <a:pt x="38252" y="62145"/>
                      <a:pt x="40436" y="60357"/>
                      <a:pt x="42024" y="57574"/>
                    </a:cubicBezTo>
                    <a:cubicBezTo>
                      <a:pt x="44010" y="54195"/>
                      <a:pt x="45201" y="49028"/>
                      <a:pt x="45201" y="48829"/>
                    </a:cubicBezTo>
                    <a:cubicBezTo>
                      <a:pt x="45201" y="47636"/>
                      <a:pt x="44010" y="47636"/>
                      <a:pt x="43613" y="47636"/>
                    </a:cubicBezTo>
                    <a:cubicBezTo>
                      <a:pt x="42421" y="47636"/>
                      <a:pt x="42421" y="48034"/>
                      <a:pt x="41826" y="50220"/>
                    </a:cubicBezTo>
                    <a:cubicBezTo>
                      <a:pt x="40635" y="54593"/>
                      <a:pt x="39046" y="59760"/>
                      <a:pt x="35274" y="59760"/>
                    </a:cubicBezTo>
                    <a:cubicBezTo>
                      <a:pt x="33090" y="59760"/>
                      <a:pt x="32494" y="57773"/>
                      <a:pt x="32494" y="55388"/>
                    </a:cubicBezTo>
                    <a:cubicBezTo>
                      <a:pt x="32494" y="53798"/>
                      <a:pt x="32494" y="53003"/>
                      <a:pt x="32891" y="51810"/>
                    </a:cubicBezTo>
                    <a:close/>
                    <a:moveTo>
                      <a:pt x="26340" y="50220"/>
                    </a:moveTo>
                    <a:cubicBezTo>
                      <a:pt x="25744" y="52804"/>
                      <a:pt x="23758" y="54593"/>
                      <a:pt x="21773" y="56183"/>
                    </a:cubicBezTo>
                    <a:cubicBezTo>
                      <a:pt x="20979" y="56978"/>
                      <a:pt x="17604" y="59760"/>
                      <a:pt x="13633" y="59760"/>
                    </a:cubicBezTo>
                    <a:cubicBezTo>
                      <a:pt x="10456" y="59760"/>
                      <a:pt x="7279" y="57375"/>
                      <a:pt x="7279" y="51214"/>
                    </a:cubicBezTo>
                    <a:cubicBezTo>
                      <a:pt x="7279" y="46444"/>
                      <a:pt x="9860" y="36904"/>
                      <a:pt x="11846" y="33326"/>
                    </a:cubicBezTo>
                    <a:cubicBezTo>
                      <a:pt x="16015" y="26171"/>
                      <a:pt x="20383" y="24979"/>
                      <a:pt x="22964" y="24979"/>
                    </a:cubicBezTo>
                    <a:cubicBezTo>
                      <a:pt x="29119" y="24979"/>
                      <a:pt x="30707" y="31538"/>
                      <a:pt x="30707" y="32531"/>
                    </a:cubicBezTo>
                    <a:cubicBezTo>
                      <a:pt x="30707" y="32929"/>
                      <a:pt x="30509" y="33525"/>
                      <a:pt x="30509" y="337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C61CC9-8D1D-1844-911B-B21C2A8068AF}"/>
                  </a:ext>
                </a:extLst>
              </p:cNvPr>
              <p:cNvSpPr/>
              <p:nvPr/>
            </p:nvSpPr>
            <p:spPr>
              <a:xfrm>
                <a:off x="3875249" y="3532026"/>
                <a:ext cx="83586" cy="84071"/>
              </a:xfrm>
              <a:custGeom>
                <a:avLst/>
                <a:gdLst>
                  <a:gd name="connsiteX0" fmla="*/ 44336 w 83586"/>
                  <a:gd name="connsiteY0" fmla="*/ 44613 h 84071"/>
                  <a:gd name="connsiteX1" fmla="*/ 79478 w 83586"/>
                  <a:gd name="connsiteY1" fmla="*/ 44613 h 84071"/>
                  <a:gd name="connsiteX2" fmla="*/ 83648 w 83586"/>
                  <a:gd name="connsiteY2" fmla="*/ 42029 h 84071"/>
                  <a:gd name="connsiteX3" fmla="*/ 79478 w 83586"/>
                  <a:gd name="connsiteY3" fmla="*/ 39644 h 84071"/>
                  <a:gd name="connsiteX4" fmla="*/ 44336 w 83586"/>
                  <a:gd name="connsiteY4" fmla="*/ 39644 h 84071"/>
                  <a:gd name="connsiteX5" fmla="*/ 44336 w 83586"/>
                  <a:gd name="connsiteY5" fmla="*/ 4267 h 84071"/>
                  <a:gd name="connsiteX6" fmla="*/ 41954 w 83586"/>
                  <a:gd name="connsiteY6" fmla="*/ 93 h 84071"/>
                  <a:gd name="connsiteX7" fmla="*/ 39373 w 83586"/>
                  <a:gd name="connsiteY7" fmla="*/ 4267 h 84071"/>
                  <a:gd name="connsiteX8" fmla="*/ 39373 w 83586"/>
                  <a:gd name="connsiteY8" fmla="*/ 39644 h 84071"/>
                  <a:gd name="connsiteX9" fmla="*/ 4032 w 83586"/>
                  <a:gd name="connsiteY9" fmla="*/ 39644 h 84071"/>
                  <a:gd name="connsiteX10" fmla="*/ 61 w 83586"/>
                  <a:gd name="connsiteY10" fmla="*/ 42029 h 84071"/>
                  <a:gd name="connsiteX11" fmla="*/ 4032 w 83586"/>
                  <a:gd name="connsiteY11" fmla="*/ 44613 h 84071"/>
                  <a:gd name="connsiteX12" fmla="*/ 39373 w 83586"/>
                  <a:gd name="connsiteY12" fmla="*/ 44613 h 84071"/>
                  <a:gd name="connsiteX13" fmla="*/ 39373 w 83586"/>
                  <a:gd name="connsiteY13" fmla="*/ 79991 h 84071"/>
                  <a:gd name="connsiteX14" fmla="*/ 41954 w 83586"/>
                  <a:gd name="connsiteY14" fmla="*/ 84165 h 84071"/>
                  <a:gd name="connsiteX15" fmla="*/ 44336 w 83586"/>
                  <a:gd name="connsiteY15" fmla="*/ 79991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336" y="44613"/>
                    </a:moveTo>
                    <a:lnTo>
                      <a:pt x="79478" y="44613"/>
                    </a:lnTo>
                    <a:cubicBezTo>
                      <a:pt x="81265" y="44613"/>
                      <a:pt x="83648" y="44613"/>
                      <a:pt x="83648" y="42029"/>
                    </a:cubicBezTo>
                    <a:cubicBezTo>
                      <a:pt x="83648" y="39644"/>
                      <a:pt x="81265" y="39644"/>
                      <a:pt x="79478" y="39644"/>
                    </a:cubicBezTo>
                    <a:lnTo>
                      <a:pt x="44336" y="39644"/>
                    </a:lnTo>
                    <a:lnTo>
                      <a:pt x="44336" y="4267"/>
                    </a:lnTo>
                    <a:cubicBezTo>
                      <a:pt x="44336" y="2478"/>
                      <a:pt x="44336" y="93"/>
                      <a:pt x="41954" y="93"/>
                    </a:cubicBezTo>
                    <a:cubicBezTo>
                      <a:pt x="39373" y="93"/>
                      <a:pt x="39373" y="2478"/>
                      <a:pt x="39373" y="4267"/>
                    </a:cubicBezTo>
                    <a:lnTo>
                      <a:pt x="39373" y="39644"/>
                    </a:lnTo>
                    <a:lnTo>
                      <a:pt x="4032" y="39644"/>
                    </a:lnTo>
                    <a:cubicBezTo>
                      <a:pt x="2444" y="39644"/>
                      <a:pt x="61" y="39644"/>
                      <a:pt x="61" y="42029"/>
                    </a:cubicBezTo>
                    <a:cubicBezTo>
                      <a:pt x="61" y="44613"/>
                      <a:pt x="2444" y="44613"/>
                      <a:pt x="4032" y="44613"/>
                    </a:cubicBezTo>
                    <a:lnTo>
                      <a:pt x="39373" y="44613"/>
                    </a:lnTo>
                    <a:lnTo>
                      <a:pt x="39373" y="79991"/>
                    </a:lnTo>
                    <a:cubicBezTo>
                      <a:pt x="39373" y="81780"/>
                      <a:pt x="39373" y="84165"/>
                      <a:pt x="41954" y="84165"/>
                    </a:cubicBezTo>
                    <a:cubicBezTo>
                      <a:pt x="44336" y="84165"/>
                      <a:pt x="44336" y="81780"/>
                      <a:pt x="44336" y="7999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E8FC8C-2E04-B626-A8CB-D8AC564B3095}"/>
                  </a:ext>
                </a:extLst>
              </p:cNvPr>
              <p:cNvSpPr/>
              <p:nvPr/>
            </p:nvSpPr>
            <p:spPr>
              <a:xfrm>
                <a:off x="3878624" y="4074649"/>
                <a:ext cx="76835" cy="4968"/>
              </a:xfrm>
              <a:custGeom>
                <a:avLst/>
                <a:gdLst>
                  <a:gd name="connsiteX0" fmla="*/ 72529 w 76835"/>
                  <a:gd name="connsiteY0" fmla="*/ 5101 h 4968"/>
                  <a:gd name="connsiteX1" fmla="*/ 76897 w 76835"/>
                  <a:gd name="connsiteY1" fmla="*/ 2517 h 4968"/>
                  <a:gd name="connsiteX2" fmla="*/ 72529 w 76835"/>
                  <a:gd name="connsiteY2" fmla="*/ 132 h 4968"/>
                  <a:gd name="connsiteX3" fmla="*/ 4429 w 76835"/>
                  <a:gd name="connsiteY3" fmla="*/ 132 h 4968"/>
                  <a:gd name="connsiteX4" fmla="*/ 61 w 76835"/>
                  <a:gd name="connsiteY4" fmla="*/ 2517 h 4968"/>
                  <a:gd name="connsiteX5" fmla="*/ 4429 w 76835"/>
                  <a:gd name="connsiteY5" fmla="*/ 5101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529" y="5101"/>
                    </a:moveTo>
                    <a:cubicBezTo>
                      <a:pt x="74713" y="5101"/>
                      <a:pt x="76897" y="5101"/>
                      <a:pt x="76897" y="2517"/>
                    </a:cubicBezTo>
                    <a:cubicBezTo>
                      <a:pt x="76897" y="132"/>
                      <a:pt x="74713" y="132"/>
                      <a:pt x="72529" y="132"/>
                    </a:cubicBezTo>
                    <a:lnTo>
                      <a:pt x="4429" y="132"/>
                    </a:lnTo>
                    <a:cubicBezTo>
                      <a:pt x="2245" y="132"/>
                      <a:pt x="61" y="132"/>
                      <a:pt x="61" y="2517"/>
                    </a:cubicBezTo>
                    <a:cubicBezTo>
                      <a:pt x="61" y="5101"/>
                      <a:pt x="2245" y="5101"/>
                      <a:pt x="4429" y="510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AC5D6E4-EC8A-5563-FE62-E0CAE557DD37}"/>
                  </a:ext>
                </a:extLst>
              </p:cNvPr>
              <p:cNvSpPr/>
              <p:nvPr/>
            </p:nvSpPr>
            <p:spPr>
              <a:xfrm>
                <a:off x="3860774" y="3787628"/>
                <a:ext cx="55393" cy="57041"/>
              </a:xfrm>
              <a:custGeom>
                <a:avLst/>
                <a:gdLst>
                  <a:gd name="connsiteX0" fmla="*/ 55454 w 55393"/>
                  <a:gd name="connsiteY0" fmla="*/ 8857 h 57041"/>
                  <a:gd name="connsiteX1" fmla="*/ 49894 w 55393"/>
                  <a:gd name="connsiteY1" fmla="*/ 112 h 57041"/>
                  <a:gd name="connsiteX2" fmla="*/ 43740 w 55393"/>
                  <a:gd name="connsiteY2" fmla="*/ 6074 h 57041"/>
                  <a:gd name="connsiteX3" fmla="*/ 45725 w 55393"/>
                  <a:gd name="connsiteY3" fmla="*/ 9850 h 57041"/>
                  <a:gd name="connsiteX4" fmla="*/ 49894 w 55393"/>
                  <a:gd name="connsiteY4" fmla="*/ 20185 h 57041"/>
                  <a:gd name="connsiteX5" fmla="*/ 27658 w 55393"/>
                  <a:gd name="connsiteY5" fmla="*/ 54371 h 57041"/>
                  <a:gd name="connsiteX6" fmla="*/ 18326 w 55393"/>
                  <a:gd name="connsiteY6" fmla="*/ 43439 h 57041"/>
                  <a:gd name="connsiteX7" fmla="*/ 25474 w 55393"/>
                  <a:gd name="connsiteY7" fmla="*/ 16608 h 57041"/>
                  <a:gd name="connsiteX8" fmla="*/ 27062 w 55393"/>
                  <a:gd name="connsiteY8" fmla="*/ 10447 h 57041"/>
                  <a:gd name="connsiteX9" fmla="*/ 16738 w 55393"/>
                  <a:gd name="connsiteY9" fmla="*/ 112 h 57041"/>
                  <a:gd name="connsiteX10" fmla="*/ 60 w 55393"/>
                  <a:gd name="connsiteY10" fmla="*/ 19390 h 57041"/>
                  <a:gd name="connsiteX11" fmla="*/ 1649 w 55393"/>
                  <a:gd name="connsiteY11" fmla="*/ 20782 h 57041"/>
                  <a:gd name="connsiteX12" fmla="*/ 3634 w 55393"/>
                  <a:gd name="connsiteY12" fmla="*/ 18397 h 57041"/>
                  <a:gd name="connsiteX13" fmla="*/ 16341 w 55393"/>
                  <a:gd name="connsiteY13" fmla="*/ 2894 h 57041"/>
                  <a:gd name="connsiteX14" fmla="*/ 19517 w 55393"/>
                  <a:gd name="connsiteY14" fmla="*/ 6869 h 57041"/>
                  <a:gd name="connsiteX15" fmla="*/ 17333 w 55393"/>
                  <a:gd name="connsiteY15" fmla="*/ 15614 h 57041"/>
                  <a:gd name="connsiteX16" fmla="*/ 10186 w 55393"/>
                  <a:gd name="connsiteY16" fmla="*/ 41452 h 57041"/>
                  <a:gd name="connsiteX17" fmla="*/ 27062 w 55393"/>
                  <a:gd name="connsiteY17" fmla="*/ 57153 h 57041"/>
                  <a:gd name="connsiteX18" fmla="*/ 55454 w 55393"/>
                  <a:gd name="connsiteY18" fmla="*/ 885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93" h="57041">
                    <a:moveTo>
                      <a:pt x="55454" y="8857"/>
                    </a:moveTo>
                    <a:cubicBezTo>
                      <a:pt x="55454" y="2099"/>
                      <a:pt x="52078" y="112"/>
                      <a:pt x="49894" y="112"/>
                    </a:cubicBezTo>
                    <a:cubicBezTo>
                      <a:pt x="46718" y="112"/>
                      <a:pt x="43740" y="3292"/>
                      <a:pt x="43740" y="6074"/>
                    </a:cubicBezTo>
                    <a:cubicBezTo>
                      <a:pt x="43740" y="7664"/>
                      <a:pt x="44335" y="8459"/>
                      <a:pt x="45725" y="9850"/>
                    </a:cubicBezTo>
                    <a:cubicBezTo>
                      <a:pt x="48306" y="12434"/>
                      <a:pt x="49894" y="15614"/>
                      <a:pt x="49894" y="20185"/>
                    </a:cubicBezTo>
                    <a:cubicBezTo>
                      <a:pt x="49894" y="25552"/>
                      <a:pt x="42350" y="54371"/>
                      <a:pt x="27658" y="54371"/>
                    </a:cubicBezTo>
                    <a:cubicBezTo>
                      <a:pt x="21106" y="54371"/>
                      <a:pt x="18326" y="49998"/>
                      <a:pt x="18326" y="43439"/>
                    </a:cubicBezTo>
                    <a:cubicBezTo>
                      <a:pt x="18326" y="36284"/>
                      <a:pt x="21701" y="27142"/>
                      <a:pt x="25474" y="16608"/>
                    </a:cubicBezTo>
                    <a:cubicBezTo>
                      <a:pt x="26466" y="14620"/>
                      <a:pt x="27062" y="12832"/>
                      <a:pt x="27062" y="10447"/>
                    </a:cubicBezTo>
                    <a:cubicBezTo>
                      <a:pt x="27062" y="4683"/>
                      <a:pt x="23091" y="112"/>
                      <a:pt x="16738" y="112"/>
                    </a:cubicBezTo>
                    <a:cubicBezTo>
                      <a:pt x="4825" y="112"/>
                      <a:pt x="60" y="18397"/>
                      <a:pt x="60" y="19390"/>
                    </a:cubicBezTo>
                    <a:cubicBezTo>
                      <a:pt x="60" y="20782"/>
                      <a:pt x="1450" y="20782"/>
                      <a:pt x="1649" y="20782"/>
                    </a:cubicBezTo>
                    <a:cubicBezTo>
                      <a:pt x="2840" y="20782"/>
                      <a:pt x="3038" y="20384"/>
                      <a:pt x="3634" y="18397"/>
                    </a:cubicBezTo>
                    <a:cubicBezTo>
                      <a:pt x="7406" y="5677"/>
                      <a:pt x="12767" y="2894"/>
                      <a:pt x="16341" y="2894"/>
                    </a:cubicBezTo>
                    <a:cubicBezTo>
                      <a:pt x="17333" y="2894"/>
                      <a:pt x="19517" y="2894"/>
                      <a:pt x="19517" y="6869"/>
                    </a:cubicBezTo>
                    <a:cubicBezTo>
                      <a:pt x="19517" y="10049"/>
                      <a:pt x="18326" y="13428"/>
                      <a:pt x="17333" y="15614"/>
                    </a:cubicBezTo>
                    <a:cubicBezTo>
                      <a:pt x="11774" y="30322"/>
                      <a:pt x="10186" y="36086"/>
                      <a:pt x="10186" y="41452"/>
                    </a:cubicBezTo>
                    <a:cubicBezTo>
                      <a:pt x="10186" y="55166"/>
                      <a:pt x="21304" y="57153"/>
                      <a:pt x="27062" y="57153"/>
                    </a:cubicBezTo>
                    <a:cubicBezTo>
                      <a:pt x="48306" y="57153"/>
                      <a:pt x="55454" y="15415"/>
                      <a:pt x="55454" y="88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74CB6AF-CAE3-06F8-3D94-229CF0874779}"/>
                  </a:ext>
                </a:extLst>
              </p:cNvPr>
              <p:cNvSpPr/>
              <p:nvPr/>
            </p:nvSpPr>
            <p:spPr>
              <a:xfrm>
                <a:off x="3923572" y="3800955"/>
                <a:ext cx="45267" cy="62010"/>
              </a:xfrm>
              <a:custGeom>
                <a:avLst/>
                <a:gdLst>
                  <a:gd name="connsiteX0" fmla="*/ 45134 w 45267"/>
                  <a:gd name="connsiteY0" fmla="*/ 2697 h 62010"/>
                  <a:gd name="connsiteX1" fmla="*/ 45333 w 45267"/>
                  <a:gd name="connsiteY1" fmla="*/ 1306 h 62010"/>
                  <a:gd name="connsiteX2" fmla="*/ 43943 w 45267"/>
                  <a:gd name="connsiteY2" fmla="*/ 113 h 62010"/>
                  <a:gd name="connsiteX3" fmla="*/ 32626 w 45267"/>
                  <a:gd name="connsiteY3" fmla="*/ 908 h 62010"/>
                  <a:gd name="connsiteX4" fmla="*/ 30839 w 45267"/>
                  <a:gd name="connsiteY4" fmla="*/ 3094 h 62010"/>
                  <a:gd name="connsiteX5" fmla="*/ 33023 w 45267"/>
                  <a:gd name="connsiteY5" fmla="*/ 4287 h 62010"/>
                  <a:gd name="connsiteX6" fmla="*/ 37193 w 45267"/>
                  <a:gd name="connsiteY6" fmla="*/ 5479 h 62010"/>
                  <a:gd name="connsiteX7" fmla="*/ 36994 w 45267"/>
                  <a:gd name="connsiteY7" fmla="*/ 7467 h 62010"/>
                  <a:gd name="connsiteX8" fmla="*/ 31832 w 45267"/>
                  <a:gd name="connsiteY8" fmla="*/ 27541 h 62010"/>
                  <a:gd name="connsiteX9" fmla="*/ 22897 w 45267"/>
                  <a:gd name="connsiteY9" fmla="*/ 22373 h 62010"/>
                  <a:gd name="connsiteX10" fmla="*/ 65 w 45267"/>
                  <a:gd name="connsiteY10" fmla="*/ 47615 h 62010"/>
                  <a:gd name="connsiteX11" fmla="*/ 13367 w 45267"/>
                  <a:gd name="connsiteY11" fmla="*/ 62124 h 62010"/>
                  <a:gd name="connsiteX12" fmla="*/ 25876 w 45267"/>
                  <a:gd name="connsiteY12" fmla="*/ 55962 h 62010"/>
                  <a:gd name="connsiteX13" fmla="*/ 35009 w 45267"/>
                  <a:gd name="connsiteY13" fmla="*/ 62124 h 62010"/>
                  <a:gd name="connsiteX14" fmla="*/ 41958 w 45267"/>
                  <a:gd name="connsiteY14" fmla="*/ 57552 h 62010"/>
                  <a:gd name="connsiteX15" fmla="*/ 45134 w 45267"/>
                  <a:gd name="connsiteY15" fmla="*/ 48807 h 62010"/>
                  <a:gd name="connsiteX16" fmla="*/ 43546 w 45267"/>
                  <a:gd name="connsiteY16" fmla="*/ 47615 h 62010"/>
                  <a:gd name="connsiteX17" fmla="*/ 41759 w 45267"/>
                  <a:gd name="connsiteY17" fmla="*/ 50198 h 62010"/>
                  <a:gd name="connsiteX18" fmla="*/ 35207 w 45267"/>
                  <a:gd name="connsiteY18" fmla="*/ 59739 h 62010"/>
                  <a:gd name="connsiteX19" fmla="*/ 32428 w 45267"/>
                  <a:gd name="connsiteY19" fmla="*/ 55366 h 62010"/>
                  <a:gd name="connsiteX20" fmla="*/ 32825 w 45267"/>
                  <a:gd name="connsiteY20" fmla="*/ 51788 h 62010"/>
                  <a:gd name="connsiteX21" fmla="*/ 26273 w 45267"/>
                  <a:gd name="connsiteY21" fmla="*/ 50198 h 62010"/>
                  <a:gd name="connsiteX22" fmla="*/ 21706 w 45267"/>
                  <a:gd name="connsiteY22" fmla="*/ 56161 h 62010"/>
                  <a:gd name="connsiteX23" fmla="*/ 13566 w 45267"/>
                  <a:gd name="connsiteY23" fmla="*/ 59739 h 62010"/>
                  <a:gd name="connsiteX24" fmla="*/ 7213 w 45267"/>
                  <a:gd name="connsiteY24" fmla="*/ 51192 h 62010"/>
                  <a:gd name="connsiteX25" fmla="*/ 11779 w 45267"/>
                  <a:gd name="connsiteY25" fmla="*/ 33305 h 62010"/>
                  <a:gd name="connsiteX26" fmla="*/ 22897 w 45267"/>
                  <a:gd name="connsiteY26" fmla="*/ 24957 h 62010"/>
                  <a:gd name="connsiteX27" fmla="*/ 30641 w 45267"/>
                  <a:gd name="connsiteY27" fmla="*/ 32510 h 62010"/>
                  <a:gd name="connsiteX28" fmla="*/ 30442 w 45267"/>
                  <a:gd name="connsiteY28" fmla="*/ 33702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134" y="2697"/>
                    </a:moveTo>
                    <a:cubicBezTo>
                      <a:pt x="45134" y="2498"/>
                      <a:pt x="45333" y="1504"/>
                      <a:pt x="45333" y="1306"/>
                    </a:cubicBezTo>
                    <a:cubicBezTo>
                      <a:pt x="45333" y="908"/>
                      <a:pt x="45134" y="113"/>
                      <a:pt x="43943" y="113"/>
                    </a:cubicBezTo>
                    <a:cubicBezTo>
                      <a:pt x="42156" y="113"/>
                      <a:pt x="34810" y="709"/>
                      <a:pt x="32626" y="908"/>
                    </a:cubicBezTo>
                    <a:cubicBezTo>
                      <a:pt x="32030" y="1107"/>
                      <a:pt x="30839" y="1107"/>
                      <a:pt x="30839" y="3094"/>
                    </a:cubicBezTo>
                    <a:cubicBezTo>
                      <a:pt x="30839" y="4287"/>
                      <a:pt x="32030" y="4287"/>
                      <a:pt x="33023" y="4287"/>
                    </a:cubicBezTo>
                    <a:cubicBezTo>
                      <a:pt x="37193" y="4287"/>
                      <a:pt x="37193" y="4883"/>
                      <a:pt x="37193" y="5479"/>
                    </a:cubicBezTo>
                    <a:cubicBezTo>
                      <a:pt x="37193" y="6076"/>
                      <a:pt x="37193" y="6672"/>
                      <a:pt x="36994" y="7467"/>
                    </a:cubicBezTo>
                    <a:lnTo>
                      <a:pt x="31832" y="27541"/>
                    </a:lnTo>
                    <a:cubicBezTo>
                      <a:pt x="30045" y="24758"/>
                      <a:pt x="27067" y="22373"/>
                      <a:pt x="22897" y="22373"/>
                    </a:cubicBezTo>
                    <a:cubicBezTo>
                      <a:pt x="11581" y="22373"/>
                      <a:pt x="65" y="34895"/>
                      <a:pt x="65" y="47615"/>
                    </a:cubicBezTo>
                    <a:cubicBezTo>
                      <a:pt x="65" y="56161"/>
                      <a:pt x="5823" y="62124"/>
                      <a:pt x="13367" y="62124"/>
                    </a:cubicBezTo>
                    <a:cubicBezTo>
                      <a:pt x="18132" y="62124"/>
                      <a:pt x="22302" y="59540"/>
                      <a:pt x="25876" y="55962"/>
                    </a:cubicBezTo>
                    <a:cubicBezTo>
                      <a:pt x="27663" y="61329"/>
                      <a:pt x="32626" y="62124"/>
                      <a:pt x="35009" y="62124"/>
                    </a:cubicBezTo>
                    <a:cubicBezTo>
                      <a:pt x="38185" y="62124"/>
                      <a:pt x="40369" y="60335"/>
                      <a:pt x="41958" y="57552"/>
                    </a:cubicBezTo>
                    <a:cubicBezTo>
                      <a:pt x="43943" y="54173"/>
                      <a:pt x="45134" y="49006"/>
                      <a:pt x="45134" y="48807"/>
                    </a:cubicBezTo>
                    <a:cubicBezTo>
                      <a:pt x="45134" y="47615"/>
                      <a:pt x="43943" y="47615"/>
                      <a:pt x="43546" y="47615"/>
                    </a:cubicBezTo>
                    <a:cubicBezTo>
                      <a:pt x="42355" y="47615"/>
                      <a:pt x="42355" y="48012"/>
                      <a:pt x="41759" y="50198"/>
                    </a:cubicBezTo>
                    <a:cubicBezTo>
                      <a:pt x="40568" y="54571"/>
                      <a:pt x="38979" y="59739"/>
                      <a:pt x="35207" y="59739"/>
                    </a:cubicBezTo>
                    <a:cubicBezTo>
                      <a:pt x="33023" y="59739"/>
                      <a:pt x="32428" y="57751"/>
                      <a:pt x="32428" y="55366"/>
                    </a:cubicBezTo>
                    <a:cubicBezTo>
                      <a:pt x="32428" y="53776"/>
                      <a:pt x="32428" y="52981"/>
                      <a:pt x="32825" y="51788"/>
                    </a:cubicBezTo>
                    <a:close/>
                    <a:moveTo>
                      <a:pt x="26273" y="50198"/>
                    </a:moveTo>
                    <a:cubicBezTo>
                      <a:pt x="25677" y="52782"/>
                      <a:pt x="23692" y="54571"/>
                      <a:pt x="21706" y="56161"/>
                    </a:cubicBezTo>
                    <a:cubicBezTo>
                      <a:pt x="20912" y="56956"/>
                      <a:pt x="17537" y="59739"/>
                      <a:pt x="13566" y="59739"/>
                    </a:cubicBezTo>
                    <a:cubicBezTo>
                      <a:pt x="10389" y="59739"/>
                      <a:pt x="7213" y="57353"/>
                      <a:pt x="7213" y="51192"/>
                    </a:cubicBezTo>
                    <a:cubicBezTo>
                      <a:pt x="7213" y="46422"/>
                      <a:pt x="9794" y="36882"/>
                      <a:pt x="11779" y="33305"/>
                    </a:cubicBezTo>
                    <a:cubicBezTo>
                      <a:pt x="15949" y="26149"/>
                      <a:pt x="20316" y="24957"/>
                      <a:pt x="22897" y="24957"/>
                    </a:cubicBezTo>
                    <a:cubicBezTo>
                      <a:pt x="29052" y="24957"/>
                      <a:pt x="30641" y="31516"/>
                      <a:pt x="30641" y="32510"/>
                    </a:cubicBezTo>
                    <a:cubicBezTo>
                      <a:pt x="30641" y="32907"/>
                      <a:pt x="30442" y="33503"/>
                      <a:pt x="30442" y="3370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D907470-BAD4-F5DD-E867-1E78A3C3B4DC}"/>
                  </a:ext>
                </a:extLst>
              </p:cNvPr>
              <p:cNvSpPr/>
              <p:nvPr/>
            </p:nvSpPr>
            <p:spPr>
              <a:xfrm flipV="1">
                <a:off x="6605508" y="3458613"/>
                <a:ext cx="2148427" cy="716847"/>
              </a:xfrm>
              <a:custGeom>
                <a:avLst/>
                <a:gdLst>
                  <a:gd name="connsiteX0" fmla="*/ 276 w 2148427"/>
                  <a:gd name="connsiteY0" fmla="*/ 716985 h 716847"/>
                  <a:gd name="connsiteX1" fmla="*/ 207952 w 2148427"/>
                  <a:gd name="connsiteY1" fmla="*/ 716985 h 716847"/>
                  <a:gd name="connsiteX2" fmla="*/ 508743 w 2148427"/>
                  <a:gd name="connsiteY2" fmla="*/ 716985 h 716847"/>
                  <a:gd name="connsiteX3" fmla="*/ 873962 w 2148427"/>
                  <a:gd name="connsiteY3" fmla="*/ 716985 h 716847"/>
                  <a:gd name="connsiteX4" fmla="*/ 1275018 w 2148427"/>
                  <a:gd name="connsiteY4" fmla="*/ 716985 h 716847"/>
                  <a:gd name="connsiteX5" fmla="*/ 1640237 w 2148427"/>
                  <a:gd name="connsiteY5" fmla="*/ 716985 h 716847"/>
                  <a:gd name="connsiteX6" fmla="*/ 1941029 w 2148427"/>
                  <a:gd name="connsiteY6" fmla="*/ 716985 h 716847"/>
                  <a:gd name="connsiteX7" fmla="*/ 2148704 w 2148427"/>
                  <a:gd name="connsiteY7" fmla="*/ 716985 h 716847"/>
                  <a:gd name="connsiteX8" fmla="*/ 2148704 w 2148427"/>
                  <a:gd name="connsiteY8" fmla="*/ 509091 h 716847"/>
                  <a:gd name="connsiteX9" fmla="*/ 2148704 w 2148427"/>
                  <a:gd name="connsiteY9" fmla="*/ 208032 h 716847"/>
                  <a:gd name="connsiteX10" fmla="*/ 2148704 w 2148427"/>
                  <a:gd name="connsiteY10" fmla="*/ 138 h 71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8427" h="716847">
                    <a:moveTo>
                      <a:pt x="276" y="716985"/>
                    </a:moveTo>
                    <a:lnTo>
                      <a:pt x="207952" y="716985"/>
                    </a:lnTo>
                    <a:moveTo>
                      <a:pt x="508743" y="716985"/>
                    </a:moveTo>
                    <a:lnTo>
                      <a:pt x="873962" y="716985"/>
                    </a:lnTo>
                    <a:moveTo>
                      <a:pt x="1275018" y="716985"/>
                    </a:moveTo>
                    <a:lnTo>
                      <a:pt x="1640237" y="716985"/>
                    </a:lnTo>
                    <a:moveTo>
                      <a:pt x="1941029" y="716985"/>
                    </a:moveTo>
                    <a:lnTo>
                      <a:pt x="2148704" y="716985"/>
                    </a:lnTo>
                    <a:lnTo>
                      <a:pt x="2148704" y="509091"/>
                    </a:lnTo>
                    <a:moveTo>
                      <a:pt x="2148704" y="208032"/>
                    </a:moveTo>
                    <a:lnTo>
                      <a:pt x="2148704" y="138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5B9A799-1466-67AC-6879-999E405F3516}"/>
                  </a:ext>
                </a:extLst>
              </p:cNvPr>
              <p:cNvSpPr/>
              <p:nvPr/>
            </p:nvSpPr>
            <p:spPr>
              <a:xfrm flipV="1">
                <a:off x="6808171" y="3385323"/>
                <a:ext cx="310818" cy="112940"/>
              </a:xfrm>
              <a:custGeom>
                <a:avLst/>
                <a:gdLst>
                  <a:gd name="connsiteX0" fmla="*/ 276 w 310818"/>
                  <a:gd name="connsiteY0" fmla="*/ 37742 h 112940"/>
                  <a:gd name="connsiteX1" fmla="*/ 46388 w 310818"/>
                  <a:gd name="connsiteY1" fmla="*/ 113019 h 112940"/>
                  <a:gd name="connsiteX2" fmla="*/ 92499 w 310818"/>
                  <a:gd name="connsiteY2" fmla="*/ 37742 h 112940"/>
                  <a:gd name="connsiteX3" fmla="*/ 73688 w 310818"/>
                  <a:gd name="connsiteY3" fmla="*/ 79 h 112940"/>
                  <a:gd name="connsiteX4" fmla="*/ 54925 w 310818"/>
                  <a:gd name="connsiteY4" fmla="*/ 37742 h 112940"/>
                  <a:gd name="connsiteX5" fmla="*/ 101037 w 310818"/>
                  <a:gd name="connsiteY5" fmla="*/ 113019 h 112940"/>
                  <a:gd name="connsiteX6" fmla="*/ 147148 w 310818"/>
                  <a:gd name="connsiteY6" fmla="*/ 37742 h 112940"/>
                  <a:gd name="connsiteX7" fmla="*/ 128336 w 310818"/>
                  <a:gd name="connsiteY7" fmla="*/ 79 h 112940"/>
                  <a:gd name="connsiteX8" fmla="*/ 109574 w 310818"/>
                  <a:gd name="connsiteY8" fmla="*/ 37742 h 112940"/>
                  <a:gd name="connsiteX9" fmla="*/ 155686 w 310818"/>
                  <a:gd name="connsiteY9" fmla="*/ 113019 h 112940"/>
                  <a:gd name="connsiteX10" fmla="*/ 201797 w 310818"/>
                  <a:gd name="connsiteY10" fmla="*/ 37742 h 112940"/>
                  <a:gd name="connsiteX11" fmla="*/ 182985 w 310818"/>
                  <a:gd name="connsiteY11" fmla="*/ 79 h 112940"/>
                  <a:gd name="connsiteX12" fmla="*/ 164223 w 310818"/>
                  <a:gd name="connsiteY12" fmla="*/ 37742 h 112940"/>
                  <a:gd name="connsiteX13" fmla="*/ 210334 w 310818"/>
                  <a:gd name="connsiteY13" fmla="*/ 113019 h 112940"/>
                  <a:gd name="connsiteX14" fmla="*/ 256446 w 310818"/>
                  <a:gd name="connsiteY14" fmla="*/ 37742 h 112940"/>
                  <a:gd name="connsiteX15" fmla="*/ 237634 w 310818"/>
                  <a:gd name="connsiteY15" fmla="*/ 79 h 112940"/>
                  <a:gd name="connsiteX16" fmla="*/ 218872 w 310818"/>
                  <a:gd name="connsiteY16" fmla="*/ 37742 h 112940"/>
                  <a:gd name="connsiteX17" fmla="*/ 264983 w 310818"/>
                  <a:gd name="connsiteY17" fmla="*/ 113019 h 112940"/>
                  <a:gd name="connsiteX18" fmla="*/ 311095 w 310818"/>
                  <a:gd name="connsiteY18" fmla="*/ 37742 h 112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0818" h="112940">
                    <a:moveTo>
                      <a:pt x="276" y="37742"/>
                    </a:moveTo>
                    <a:cubicBezTo>
                      <a:pt x="276" y="79331"/>
                      <a:pt x="20925" y="113019"/>
                      <a:pt x="46388" y="113019"/>
                    </a:cubicBezTo>
                    <a:cubicBezTo>
                      <a:pt x="71851" y="113019"/>
                      <a:pt x="92499" y="79331"/>
                      <a:pt x="92499" y="37742"/>
                    </a:cubicBezTo>
                    <a:cubicBezTo>
                      <a:pt x="92499" y="16973"/>
                      <a:pt x="84061" y="79"/>
                      <a:pt x="73688" y="79"/>
                    </a:cubicBezTo>
                    <a:cubicBezTo>
                      <a:pt x="63314" y="79"/>
                      <a:pt x="54925" y="16973"/>
                      <a:pt x="54925" y="37742"/>
                    </a:cubicBezTo>
                    <a:cubicBezTo>
                      <a:pt x="54925" y="79331"/>
                      <a:pt x="75574" y="113019"/>
                      <a:pt x="101037" y="113019"/>
                    </a:cubicBezTo>
                    <a:cubicBezTo>
                      <a:pt x="126500" y="113019"/>
                      <a:pt x="147148" y="79331"/>
                      <a:pt x="147148" y="37742"/>
                    </a:cubicBezTo>
                    <a:cubicBezTo>
                      <a:pt x="147148" y="16973"/>
                      <a:pt x="138710" y="79"/>
                      <a:pt x="128336" y="79"/>
                    </a:cubicBezTo>
                    <a:cubicBezTo>
                      <a:pt x="117962" y="79"/>
                      <a:pt x="109574" y="16973"/>
                      <a:pt x="109574" y="37742"/>
                    </a:cubicBezTo>
                    <a:cubicBezTo>
                      <a:pt x="109574" y="79331"/>
                      <a:pt x="130222" y="113019"/>
                      <a:pt x="155686" y="113019"/>
                    </a:cubicBezTo>
                    <a:cubicBezTo>
                      <a:pt x="181149" y="113019"/>
                      <a:pt x="201797" y="79331"/>
                      <a:pt x="201797" y="37742"/>
                    </a:cubicBezTo>
                    <a:cubicBezTo>
                      <a:pt x="201797" y="16973"/>
                      <a:pt x="193409" y="79"/>
                      <a:pt x="182985" y="79"/>
                    </a:cubicBezTo>
                    <a:cubicBezTo>
                      <a:pt x="172611" y="79"/>
                      <a:pt x="164223" y="16973"/>
                      <a:pt x="164223" y="37742"/>
                    </a:cubicBezTo>
                    <a:cubicBezTo>
                      <a:pt x="164223" y="79331"/>
                      <a:pt x="184871" y="113019"/>
                      <a:pt x="210334" y="113019"/>
                    </a:cubicBezTo>
                    <a:cubicBezTo>
                      <a:pt x="235797" y="113019"/>
                      <a:pt x="256446" y="79331"/>
                      <a:pt x="256446" y="37742"/>
                    </a:cubicBezTo>
                    <a:cubicBezTo>
                      <a:pt x="256446" y="16973"/>
                      <a:pt x="248057" y="79"/>
                      <a:pt x="237634" y="79"/>
                    </a:cubicBezTo>
                    <a:cubicBezTo>
                      <a:pt x="227260" y="79"/>
                      <a:pt x="218872" y="16973"/>
                      <a:pt x="218872" y="37742"/>
                    </a:cubicBezTo>
                    <a:cubicBezTo>
                      <a:pt x="218872" y="79331"/>
                      <a:pt x="239520" y="113019"/>
                      <a:pt x="264983" y="113019"/>
                    </a:cubicBezTo>
                    <a:cubicBezTo>
                      <a:pt x="290446" y="113019"/>
                      <a:pt x="311095" y="79331"/>
                      <a:pt x="311095" y="37742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0BEC0EB-0344-FC37-703A-569102D11574}"/>
                  </a:ext>
                </a:extLst>
              </p:cNvPr>
              <p:cNvSpPr/>
              <p:nvPr/>
            </p:nvSpPr>
            <p:spPr>
              <a:xfrm flipV="1">
                <a:off x="6585456" y="3438539"/>
                <a:ext cx="40105" cy="40098"/>
              </a:xfrm>
              <a:custGeom>
                <a:avLst/>
                <a:gdLst>
                  <a:gd name="connsiteX0" fmla="*/ 40382 w 40105"/>
                  <a:gd name="connsiteY0" fmla="*/ 20106 h 40098"/>
                  <a:gd name="connsiteX1" fmla="*/ 20329 w 40105"/>
                  <a:gd name="connsiteY1" fmla="*/ 40179 h 40098"/>
                  <a:gd name="connsiteX2" fmla="*/ 277 w 40105"/>
                  <a:gd name="connsiteY2" fmla="*/ 20106 h 40098"/>
                  <a:gd name="connsiteX3" fmla="*/ 20329 w 40105"/>
                  <a:gd name="connsiteY3" fmla="*/ 81 h 40098"/>
                  <a:gd name="connsiteX4" fmla="*/ 40382 w 40105"/>
                  <a:gd name="connsiteY4" fmla="*/ 20106 h 4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098">
                    <a:moveTo>
                      <a:pt x="40382" y="20106"/>
                    </a:moveTo>
                    <a:cubicBezTo>
                      <a:pt x="40382" y="31236"/>
                      <a:pt x="31398" y="40179"/>
                      <a:pt x="20329" y="40179"/>
                    </a:cubicBezTo>
                    <a:cubicBezTo>
                      <a:pt x="9261" y="40179"/>
                      <a:pt x="277" y="31236"/>
                      <a:pt x="277" y="20106"/>
                    </a:cubicBezTo>
                    <a:cubicBezTo>
                      <a:pt x="277" y="9025"/>
                      <a:pt x="9261" y="81"/>
                      <a:pt x="20329" y="81"/>
                    </a:cubicBezTo>
                    <a:cubicBezTo>
                      <a:pt x="31398" y="81"/>
                      <a:pt x="40382" y="9025"/>
                      <a:pt x="40382" y="20106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02A3763-FF03-E7D3-CB4B-B40D8615731B}"/>
                  </a:ext>
                </a:extLst>
              </p:cNvPr>
              <p:cNvSpPr/>
              <p:nvPr/>
            </p:nvSpPr>
            <p:spPr>
              <a:xfrm>
                <a:off x="6897914" y="3249052"/>
                <a:ext cx="76041" cy="86059"/>
              </a:xfrm>
              <a:custGeom>
                <a:avLst/>
                <a:gdLst>
                  <a:gd name="connsiteX0" fmla="*/ 42390 w 76041"/>
                  <a:gd name="connsiteY0" fmla="*/ 9810 h 86059"/>
                  <a:gd name="connsiteX1" fmla="*/ 55693 w 76041"/>
                  <a:gd name="connsiteY1" fmla="*/ 4047 h 86059"/>
                  <a:gd name="connsiteX2" fmla="*/ 60458 w 76041"/>
                  <a:gd name="connsiteY2" fmla="*/ 1662 h 86059"/>
                  <a:gd name="connsiteX3" fmla="*/ 58472 w 76041"/>
                  <a:gd name="connsiteY3" fmla="*/ 72 h 86059"/>
                  <a:gd name="connsiteX4" fmla="*/ 39809 w 76041"/>
                  <a:gd name="connsiteY4" fmla="*/ 469 h 86059"/>
                  <a:gd name="connsiteX5" fmla="*/ 23132 w 76041"/>
                  <a:gd name="connsiteY5" fmla="*/ 72 h 86059"/>
                  <a:gd name="connsiteX6" fmla="*/ 20749 w 76041"/>
                  <a:gd name="connsiteY6" fmla="*/ 2655 h 86059"/>
                  <a:gd name="connsiteX7" fmla="*/ 24323 w 76041"/>
                  <a:gd name="connsiteY7" fmla="*/ 4047 h 86059"/>
                  <a:gd name="connsiteX8" fmla="*/ 29088 w 76041"/>
                  <a:gd name="connsiteY8" fmla="*/ 4245 h 86059"/>
                  <a:gd name="connsiteX9" fmla="*/ 32463 w 76041"/>
                  <a:gd name="connsiteY9" fmla="*/ 6233 h 86059"/>
                  <a:gd name="connsiteX10" fmla="*/ 31867 w 76041"/>
                  <a:gd name="connsiteY10" fmla="*/ 8618 h 86059"/>
                  <a:gd name="connsiteX11" fmla="*/ 15190 w 76041"/>
                  <a:gd name="connsiteY11" fmla="*/ 76392 h 86059"/>
                  <a:gd name="connsiteX12" fmla="*/ 3674 w 76041"/>
                  <a:gd name="connsiteY12" fmla="*/ 82156 h 86059"/>
                  <a:gd name="connsiteX13" fmla="*/ 299 w 76041"/>
                  <a:gd name="connsiteY13" fmla="*/ 84740 h 86059"/>
                  <a:gd name="connsiteX14" fmla="*/ 3674 w 76041"/>
                  <a:gd name="connsiteY14" fmla="*/ 86131 h 86059"/>
                  <a:gd name="connsiteX15" fmla="*/ 61847 w 76041"/>
                  <a:gd name="connsiteY15" fmla="*/ 86131 h 86059"/>
                  <a:gd name="connsiteX16" fmla="*/ 65818 w 76041"/>
                  <a:gd name="connsiteY16" fmla="*/ 83945 h 86059"/>
                  <a:gd name="connsiteX17" fmla="*/ 75745 w 76041"/>
                  <a:gd name="connsiteY17" fmla="*/ 56716 h 86059"/>
                  <a:gd name="connsiteX18" fmla="*/ 76341 w 76041"/>
                  <a:gd name="connsiteY18" fmla="*/ 54927 h 86059"/>
                  <a:gd name="connsiteX19" fmla="*/ 74753 w 76041"/>
                  <a:gd name="connsiteY19" fmla="*/ 53536 h 86059"/>
                  <a:gd name="connsiteX20" fmla="*/ 72569 w 76041"/>
                  <a:gd name="connsiteY20" fmla="*/ 56318 h 86059"/>
                  <a:gd name="connsiteX21" fmla="*/ 41000 w 76041"/>
                  <a:gd name="connsiteY21" fmla="*/ 82156 h 86059"/>
                  <a:gd name="connsiteX22" fmla="*/ 29286 w 76041"/>
                  <a:gd name="connsiteY22" fmla="*/ 82156 h 86059"/>
                  <a:gd name="connsiteX23" fmla="*/ 26507 w 76041"/>
                  <a:gd name="connsiteY23" fmla="*/ 82156 h 86059"/>
                  <a:gd name="connsiteX24" fmla="*/ 24720 w 76041"/>
                  <a:gd name="connsiteY24" fmla="*/ 80765 h 86059"/>
                  <a:gd name="connsiteX25" fmla="*/ 25514 w 76041"/>
                  <a:gd name="connsiteY25" fmla="*/ 77982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390" y="9810"/>
                    </a:moveTo>
                    <a:cubicBezTo>
                      <a:pt x="43581" y="5438"/>
                      <a:pt x="43979" y="4047"/>
                      <a:pt x="55693" y="4047"/>
                    </a:cubicBezTo>
                    <a:cubicBezTo>
                      <a:pt x="59465" y="4047"/>
                      <a:pt x="60458" y="4047"/>
                      <a:pt x="60458" y="1662"/>
                    </a:cubicBezTo>
                    <a:cubicBezTo>
                      <a:pt x="60458" y="72"/>
                      <a:pt x="59068" y="72"/>
                      <a:pt x="58472" y="72"/>
                    </a:cubicBezTo>
                    <a:cubicBezTo>
                      <a:pt x="54303" y="72"/>
                      <a:pt x="43979" y="469"/>
                      <a:pt x="39809" y="469"/>
                    </a:cubicBezTo>
                    <a:cubicBezTo>
                      <a:pt x="36037" y="469"/>
                      <a:pt x="26904" y="72"/>
                      <a:pt x="23132" y="72"/>
                    </a:cubicBezTo>
                    <a:cubicBezTo>
                      <a:pt x="22337" y="72"/>
                      <a:pt x="20749" y="72"/>
                      <a:pt x="20749" y="2655"/>
                    </a:cubicBezTo>
                    <a:cubicBezTo>
                      <a:pt x="20749" y="4047"/>
                      <a:pt x="21940" y="4047"/>
                      <a:pt x="24323" y="4047"/>
                    </a:cubicBezTo>
                    <a:cubicBezTo>
                      <a:pt x="24521" y="4047"/>
                      <a:pt x="26904" y="4047"/>
                      <a:pt x="29088" y="4245"/>
                    </a:cubicBezTo>
                    <a:cubicBezTo>
                      <a:pt x="31272" y="4444"/>
                      <a:pt x="32463" y="4643"/>
                      <a:pt x="32463" y="6233"/>
                    </a:cubicBezTo>
                    <a:cubicBezTo>
                      <a:pt x="32463" y="6829"/>
                      <a:pt x="32265" y="7028"/>
                      <a:pt x="31867" y="8618"/>
                    </a:cubicBezTo>
                    <a:lnTo>
                      <a:pt x="15190" y="76392"/>
                    </a:lnTo>
                    <a:cubicBezTo>
                      <a:pt x="13800" y="81162"/>
                      <a:pt x="13602" y="82156"/>
                      <a:pt x="3674" y="82156"/>
                    </a:cubicBezTo>
                    <a:cubicBezTo>
                      <a:pt x="1490" y="82156"/>
                      <a:pt x="299" y="82156"/>
                      <a:pt x="299" y="84740"/>
                    </a:cubicBezTo>
                    <a:cubicBezTo>
                      <a:pt x="299" y="86131"/>
                      <a:pt x="1292" y="86131"/>
                      <a:pt x="3674" y="86131"/>
                    </a:cubicBezTo>
                    <a:lnTo>
                      <a:pt x="61847" y="86131"/>
                    </a:lnTo>
                    <a:cubicBezTo>
                      <a:pt x="65024" y="86131"/>
                      <a:pt x="65024" y="86131"/>
                      <a:pt x="65818" y="83945"/>
                    </a:cubicBezTo>
                    <a:lnTo>
                      <a:pt x="75745" y="56716"/>
                    </a:lnTo>
                    <a:cubicBezTo>
                      <a:pt x="76341" y="55325"/>
                      <a:pt x="76341" y="55126"/>
                      <a:pt x="76341" y="54927"/>
                    </a:cubicBezTo>
                    <a:cubicBezTo>
                      <a:pt x="76341" y="54530"/>
                      <a:pt x="75944" y="53536"/>
                      <a:pt x="74753" y="53536"/>
                    </a:cubicBezTo>
                    <a:cubicBezTo>
                      <a:pt x="73561" y="53536"/>
                      <a:pt x="73561" y="54331"/>
                      <a:pt x="72569" y="56318"/>
                    </a:cubicBezTo>
                    <a:cubicBezTo>
                      <a:pt x="68399" y="67846"/>
                      <a:pt x="62840" y="82156"/>
                      <a:pt x="41000" y="82156"/>
                    </a:cubicBezTo>
                    <a:lnTo>
                      <a:pt x="29286" y="82156"/>
                    </a:lnTo>
                    <a:cubicBezTo>
                      <a:pt x="27500" y="82156"/>
                      <a:pt x="27102" y="82156"/>
                      <a:pt x="26507" y="82156"/>
                    </a:cubicBezTo>
                    <a:cubicBezTo>
                      <a:pt x="25117" y="81957"/>
                      <a:pt x="24720" y="81758"/>
                      <a:pt x="24720" y="80765"/>
                    </a:cubicBezTo>
                    <a:cubicBezTo>
                      <a:pt x="24720" y="80367"/>
                      <a:pt x="24720" y="80168"/>
                      <a:pt x="25514" y="7798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5836108-F9CD-1A35-D8E4-677DDB1B1DAF}"/>
                  </a:ext>
                </a:extLst>
              </p:cNvPr>
              <p:cNvSpPr/>
              <p:nvPr/>
            </p:nvSpPr>
            <p:spPr>
              <a:xfrm>
                <a:off x="6983955" y="3315048"/>
                <a:ext cx="39708" cy="56047"/>
              </a:xfrm>
              <a:custGeom>
                <a:avLst/>
                <a:gdLst>
                  <a:gd name="connsiteX0" fmla="*/ 39816 w 39708"/>
                  <a:gd name="connsiteY0" fmla="*/ 2657 h 56047"/>
                  <a:gd name="connsiteX1" fmla="*/ 40014 w 39708"/>
                  <a:gd name="connsiteY1" fmla="*/ 1266 h 56047"/>
                  <a:gd name="connsiteX2" fmla="*/ 38823 w 39708"/>
                  <a:gd name="connsiteY2" fmla="*/ 73 h 56047"/>
                  <a:gd name="connsiteX3" fmla="*/ 32470 w 39708"/>
                  <a:gd name="connsiteY3" fmla="*/ 5837 h 56047"/>
                  <a:gd name="connsiteX4" fmla="*/ 23138 w 39708"/>
                  <a:gd name="connsiteY4" fmla="*/ 73 h 56047"/>
                  <a:gd name="connsiteX5" fmla="*/ 306 w 39708"/>
                  <a:gd name="connsiteY5" fmla="*/ 25315 h 56047"/>
                  <a:gd name="connsiteX6" fmla="*/ 13608 w 39708"/>
                  <a:gd name="connsiteY6" fmla="*/ 39823 h 56047"/>
                  <a:gd name="connsiteX7" fmla="*/ 24727 w 39708"/>
                  <a:gd name="connsiteY7" fmla="*/ 35053 h 56047"/>
                  <a:gd name="connsiteX8" fmla="*/ 21550 w 39708"/>
                  <a:gd name="connsiteY8" fmla="*/ 47972 h 56047"/>
                  <a:gd name="connsiteX9" fmla="*/ 14800 w 39708"/>
                  <a:gd name="connsiteY9" fmla="*/ 52941 h 56047"/>
                  <a:gd name="connsiteX10" fmla="*/ 12417 w 39708"/>
                  <a:gd name="connsiteY10" fmla="*/ 54929 h 56047"/>
                  <a:gd name="connsiteX11" fmla="*/ 13807 w 39708"/>
                  <a:gd name="connsiteY11" fmla="*/ 56121 h 56047"/>
                  <a:gd name="connsiteX12" fmla="*/ 22940 w 39708"/>
                  <a:gd name="connsiteY12" fmla="*/ 55724 h 56047"/>
                  <a:gd name="connsiteX13" fmla="*/ 32470 w 39708"/>
                  <a:gd name="connsiteY13" fmla="*/ 56121 h 56047"/>
                  <a:gd name="connsiteX14" fmla="*/ 34257 w 39708"/>
                  <a:gd name="connsiteY14" fmla="*/ 54134 h 56047"/>
                  <a:gd name="connsiteX15" fmla="*/ 31874 w 39708"/>
                  <a:gd name="connsiteY15" fmla="*/ 52941 h 56047"/>
                  <a:gd name="connsiteX16" fmla="*/ 27506 w 39708"/>
                  <a:gd name="connsiteY16" fmla="*/ 51947 h 56047"/>
                  <a:gd name="connsiteX17" fmla="*/ 28102 w 39708"/>
                  <a:gd name="connsiteY17" fmla="*/ 49960 h 56047"/>
                  <a:gd name="connsiteX18" fmla="*/ 26514 w 39708"/>
                  <a:gd name="connsiteY18" fmla="*/ 27898 h 56047"/>
                  <a:gd name="connsiteX19" fmla="*/ 24925 w 39708"/>
                  <a:gd name="connsiteY19" fmla="*/ 31078 h 56047"/>
                  <a:gd name="connsiteX20" fmla="*/ 13807 w 39708"/>
                  <a:gd name="connsiteY20" fmla="*/ 37438 h 56047"/>
                  <a:gd name="connsiteX21" fmla="*/ 7453 w 39708"/>
                  <a:gd name="connsiteY21" fmla="*/ 28892 h 56047"/>
                  <a:gd name="connsiteX22" fmla="*/ 12020 w 39708"/>
                  <a:gd name="connsiteY22" fmla="*/ 11004 h 56047"/>
                  <a:gd name="connsiteX23" fmla="*/ 23138 w 39708"/>
                  <a:gd name="connsiteY23" fmla="*/ 2657 h 56047"/>
                  <a:gd name="connsiteX24" fmla="*/ 30881 w 39708"/>
                  <a:gd name="connsiteY24" fmla="*/ 10209 h 56047"/>
                  <a:gd name="connsiteX25" fmla="*/ 30683 w 39708"/>
                  <a:gd name="connsiteY25" fmla="*/ 11601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816" y="2657"/>
                    </a:moveTo>
                    <a:cubicBezTo>
                      <a:pt x="39816" y="2259"/>
                      <a:pt x="40014" y="1862"/>
                      <a:pt x="40014" y="1266"/>
                    </a:cubicBezTo>
                    <a:cubicBezTo>
                      <a:pt x="40014" y="868"/>
                      <a:pt x="39617" y="73"/>
                      <a:pt x="38823" y="73"/>
                    </a:cubicBezTo>
                    <a:cubicBezTo>
                      <a:pt x="38029" y="73"/>
                      <a:pt x="34257" y="3054"/>
                      <a:pt x="32470" y="5837"/>
                    </a:cubicBezTo>
                    <a:cubicBezTo>
                      <a:pt x="31676" y="4247"/>
                      <a:pt x="28698" y="73"/>
                      <a:pt x="23138" y="73"/>
                    </a:cubicBezTo>
                    <a:cubicBezTo>
                      <a:pt x="11821" y="73"/>
                      <a:pt x="306" y="12594"/>
                      <a:pt x="306" y="25315"/>
                    </a:cubicBezTo>
                    <a:cubicBezTo>
                      <a:pt x="306" y="33861"/>
                      <a:pt x="6064" y="39823"/>
                      <a:pt x="13608" y="39823"/>
                    </a:cubicBezTo>
                    <a:cubicBezTo>
                      <a:pt x="18572" y="39823"/>
                      <a:pt x="22741" y="36643"/>
                      <a:pt x="24727" y="35053"/>
                    </a:cubicBezTo>
                    <a:cubicBezTo>
                      <a:pt x="24727" y="35252"/>
                      <a:pt x="21947" y="46382"/>
                      <a:pt x="21550" y="47972"/>
                    </a:cubicBezTo>
                    <a:cubicBezTo>
                      <a:pt x="20359" y="52742"/>
                      <a:pt x="20160" y="52941"/>
                      <a:pt x="14800" y="52941"/>
                    </a:cubicBezTo>
                    <a:cubicBezTo>
                      <a:pt x="13807" y="52941"/>
                      <a:pt x="12417" y="52941"/>
                      <a:pt x="12417" y="54929"/>
                    </a:cubicBezTo>
                    <a:cubicBezTo>
                      <a:pt x="12417" y="55525"/>
                      <a:pt x="13013" y="56121"/>
                      <a:pt x="13807" y="56121"/>
                    </a:cubicBezTo>
                    <a:cubicBezTo>
                      <a:pt x="16785" y="56121"/>
                      <a:pt x="19962" y="55724"/>
                      <a:pt x="22940" y="55724"/>
                    </a:cubicBezTo>
                    <a:cubicBezTo>
                      <a:pt x="25918" y="55724"/>
                      <a:pt x="29690" y="56121"/>
                      <a:pt x="32470" y="56121"/>
                    </a:cubicBezTo>
                    <a:cubicBezTo>
                      <a:pt x="33264" y="56121"/>
                      <a:pt x="34257" y="55922"/>
                      <a:pt x="34257" y="54134"/>
                    </a:cubicBezTo>
                    <a:cubicBezTo>
                      <a:pt x="34257" y="52941"/>
                      <a:pt x="32867" y="52941"/>
                      <a:pt x="31874" y="52941"/>
                    </a:cubicBezTo>
                    <a:cubicBezTo>
                      <a:pt x="29889" y="52941"/>
                      <a:pt x="27506" y="52941"/>
                      <a:pt x="27506" y="51947"/>
                    </a:cubicBezTo>
                    <a:cubicBezTo>
                      <a:pt x="27506" y="51550"/>
                      <a:pt x="27506" y="51550"/>
                      <a:pt x="28102" y="49960"/>
                    </a:cubicBezTo>
                    <a:close/>
                    <a:moveTo>
                      <a:pt x="26514" y="27898"/>
                    </a:moveTo>
                    <a:cubicBezTo>
                      <a:pt x="26116" y="29488"/>
                      <a:pt x="26116" y="29488"/>
                      <a:pt x="24925" y="31078"/>
                    </a:cubicBezTo>
                    <a:cubicBezTo>
                      <a:pt x="21550" y="35053"/>
                      <a:pt x="17381" y="37438"/>
                      <a:pt x="13807" y="37438"/>
                    </a:cubicBezTo>
                    <a:cubicBezTo>
                      <a:pt x="10630" y="37438"/>
                      <a:pt x="7453" y="35053"/>
                      <a:pt x="7453" y="28892"/>
                    </a:cubicBezTo>
                    <a:cubicBezTo>
                      <a:pt x="7453" y="24122"/>
                      <a:pt x="10035" y="14582"/>
                      <a:pt x="12020" y="11004"/>
                    </a:cubicBezTo>
                    <a:cubicBezTo>
                      <a:pt x="16189" y="3849"/>
                      <a:pt x="20557" y="2657"/>
                      <a:pt x="23138" y="2657"/>
                    </a:cubicBezTo>
                    <a:cubicBezTo>
                      <a:pt x="29293" y="2657"/>
                      <a:pt x="30881" y="9414"/>
                      <a:pt x="30881" y="10209"/>
                    </a:cubicBezTo>
                    <a:cubicBezTo>
                      <a:pt x="30881" y="10607"/>
                      <a:pt x="30683" y="11203"/>
                      <a:pt x="30683" y="116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D059FA3-649D-4D77-D09E-E5D8157AC298}"/>
                  </a:ext>
                </a:extLst>
              </p:cNvPr>
              <p:cNvSpPr/>
              <p:nvPr/>
            </p:nvSpPr>
            <p:spPr>
              <a:xfrm flipV="1">
                <a:off x="7474181" y="3383336"/>
                <a:ext cx="411082" cy="150504"/>
              </a:xfrm>
              <a:custGeom>
                <a:avLst/>
                <a:gdLst>
                  <a:gd name="connsiteX0" fmla="*/ 276 w 411082"/>
                  <a:gd name="connsiteY0" fmla="*/ 75309 h 150504"/>
                  <a:gd name="connsiteX1" fmla="*/ 39141 w 411082"/>
                  <a:gd name="connsiteY1" fmla="*/ 150586 h 150504"/>
                  <a:gd name="connsiteX2" fmla="*/ 106794 w 411082"/>
                  <a:gd name="connsiteY2" fmla="*/ 81 h 150504"/>
                  <a:gd name="connsiteX3" fmla="*/ 174497 w 411082"/>
                  <a:gd name="connsiteY3" fmla="*/ 150586 h 150504"/>
                  <a:gd name="connsiteX4" fmla="*/ 242150 w 411082"/>
                  <a:gd name="connsiteY4" fmla="*/ 81 h 150504"/>
                  <a:gd name="connsiteX5" fmla="*/ 309853 w 411082"/>
                  <a:gd name="connsiteY5" fmla="*/ 150586 h 150504"/>
                  <a:gd name="connsiteX6" fmla="*/ 377507 w 411082"/>
                  <a:gd name="connsiteY6" fmla="*/ 81 h 150504"/>
                  <a:gd name="connsiteX7" fmla="*/ 411358 w 411082"/>
                  <a:gd name="connsiteY7" fmla="*/ 75309 h 15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082" h="150504">
                    <a:moveTo>
                      <a:pt x="276" y="75309"/>
                    </a:moveTo>
                    <a:lnTo>
                      <a:pt x="39141" y="150586"/>
                    </a:lnTo>
                    <a:lnTo>
                      <a:pt x="106794" y="81"/>
                    </a:lnTo>
                    <a:lnTo>
                      <a:pt x="174497" y="150586"/>
                    </a:lnTo>
                    <a:lnTo>
                      <a:pt x="242150" y="81"/>
                    </a:lnTo>
                    <a:lnTo>
                      <a:pt x="309853" y="150586"/>
                    </a:lnTo>
                    <a:lnTo>
                      <a:pt x="377507" y="81"/>
                    </a:lnTo>
                    <a:lnTo>
                      <a:pt x="411358" y="7530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45A45FF-B5C0-E2A5-1361-9F3203031AEE}"/>
                  </a:ext>
                </a:extLst>
              </p:cNvPr>
              <p:cNvSpPr/>
              <p:nvPr/>
            </p:nvSpPr>
            <p:spPr>
              <a:xfrm>
                <a:off x="7610190" y="3249052"/>
                <a:ext cx="89939" cy="88841"/>
              </a:xfrm>
              <a:custGeom>
                <a:avLst/>
                <a:gdLst>
                  <a:gd name="connsiteX0" fmla="*/ 42446 w 89939"/>
                  <a:gd name="connsiteY0" fmla="*/ 8817 h 88841"/>
                  <a:gd name="connsiteX1" fmla="*/ 46020 w 89939"/>
                  <a:gd name="connsiteY1" fmla="*/ 4047 h 88841"/>
                  <a:gd name="connsiteX2" fmla="*/ 53565 w 89939"/>
                  <a:gd name="connsiteY2" fmla="*/ 4047 h 88841"/>
                  <a:gd name="connsiteX3" fmla="*/ 76596 w 89939"/>
                  <a:gd name="connsiteY3" fmla="*/ 16369 h 88841"/>
                  <a:gd name="connsiteX4" fmla="*/ 69647 w 89939"/>
                  <a:gd name="connsiteY4" fmla="*/ 34257 h 88841"/>
                  <a:gd name="connsiteX5" fmla="*/ 48403 w 89939"/>
                  <a:gd name="connsiteY5" fmla="*/ 41611 h 88841"/>
                  <a:gd name="connsiteX6" fmla="*/ 34306 w 89939"/>
                  <a:gd name="connsiteY6" fmla="*/ 41611 h 88841"/>
                  <a:gd name="connsiteX7" fmla="*/ 60514 w 89939"/>
                  <a:gd name="connsiteY7" fmla="*/ 43201 h 88841"/>
                  <a:gd name="connsiteX8" fmla="*/ 88310 w 89939"/>
                  <a:gd name="connsiteY8" fmla="*/ 18953 h 88841"/>
                  <a:gd name="connsiteX9" fmla="*/ 60315 w 89939"/>
                  <a:gd name="connsiteY9" fmla="*/ 72 h 88841"/>
                  <a:gd name="connsiteX10" fmla="*/ 24577 w 89939"/>
                  <a:gd name="connsiteY10" fmla="*/ 72 h 88841"/>
                  <a:gd name="connsiteX11" fmla="*/ 20805 w 89939"/>
                  <a:gd name="connsiteY11" fmla="*/ 2655 h 88841"/>
                  <a:gd name="connsiteX12" fmla="*/ 24379 w 89939"/>
                  <a:gd name="connsiteY12" fmla="*/ 4047 h 88841"/>
                  <a:gd name="connsiteX13" fmla="*/ 29144 w 89939"/>
                  <a:gd name="connsiteY13" fmla="*/ 4245 h 88841"/>
                  <a:gd name="connsiteX14" fmla="*/ 32519 w 89939"/>
                  <a:gd name="connsiteY14" fmla="*/ 6233 h 88841"/>
                  <a:gd name="connsiteX15" fmla="*/ 32122 w 89939"/>
                  <a:gd name="connsiteY15" fmla="*/ 8618 h 88841"/>
                  <a:gd name="connsiteX16" fmla="*/ 15246 w 89939"/>
                  <a:gd name="connsiteY16" fmla="*/ 76392 h 88841"/>
                  <a:gd name="connsiteX17" fmla="*/ 3730 w 89939"/>
                  <a:gd name="connsiteY17" fmla="*/ 82156 h 88841"/>
                  <a:gd name="connsiteX18" fmla="*/ 355 w 89939"/>
                  <a:gd name="connsiteY18" fmla="*/ 84740 h 88841"/>
                  <a:gd name="connsiteX19" fmla="*/ 2142 w 89939"/>
                  <a:gd name="connsiteY19" fmla="*/ 86131 h 88841"/>
                  <a:gd name="connsiteX20" fmla="*/ 18026 w 89939"/>
                  <a:gd name="connsiteY20" fmla="*/ 85734 h 88841"/>
                  <a:gd name="connsiteX21" fmla="*/ 33909 w 89939"/>
                  <a:gd name="connsiteY21" fmla="*/ 86131 h 88841"/>
                  <a:gd name="connsiteX22" fmla="*/ 36490 w 89939"/>
                  <a:gd name="connsiteY22" fmla="*/ 83547 h 88841"/>
                  <a:gd name="connsiteX23" fmla="*/ 32916 w 89939"/>
                  <a:gd name="connsiteY23" fmla="*/ 82156 h 88841"/>
                  <a:gd name="connsiteX24" fmla="*/ 24776 w 89939"/>
                  <a:gd name="connsiteY24" fmla="*/ 79970 h 88841"/>
                  <a:gd name="connsiteX25" fmla="*/ 25173 w 89939"/>
                  <a:gd name="connsiteY25" fmla="*/ 77783 h 88841"/>
                  <a:gd name="connsiteX26" fmla="*/ 33512 w 89939"/>
                  <a:gd name="connsiteY26" fmla="*/ 44393 h 88841"/>
                  <a:gd name="connsiteX27" fmla="*/ 48403 w 89939"/>
                  <a:gd name="connsiteY27" fmla="*/ 44393 h 88841"/>
                  <a:gd name="connsiteX28" fmla="*/ 62102 w 89939"/>
                  <a:gd name="connsiteY28" fmla="*/ 55921 h 88841"/>
                  <a:gd name="connsiteX29" fmla="*/ 60315 w 89939"/>
                  <a:gd name="connsiteY29" fmla="*/ 64666 h 88841"/>
                  <a:gd name="connsiteX30" fmla="*/ 58330 w 89939"/>
                  <a:gd name="connsiteY30" fmla="*/ 75200 h 88841"/>
                  <a:gd name="connsiteX31" fmla="*/ 75206 w 89939"/>
                  <a:gd name="connsiteY31" fmla="*/ 88914 h 88841"/>
                  <a:gd name="connsiteX32" fmla="*/ 90295 w 89939"/>
                  <a:gd name="connsiteY32" fmla="*/ 74405 h 88841"/>
                  <a:gd name="connsiteX33" fmla="*/ 88707 w 89939"/>
                  <a:gd name="connsiteY33" fmla="*/ 72815 h 88841"/>
                  <a:gd name="connsiteX34" fmla="*/ 87118 w 89939"/>
                  <a:gd name="connsiteY34" fmla="*/ 74603 h 88841"/>
                  <a:gd name="connsiteX35" fmla="*/ 75603 w 89939"/>
                  <a:gd name="connsiteY35" fmla="*/ 86131 h 88841"/>
                  <a:gd name="connsiteX36" fmla="*/ 70639 w 89939"/>
                  <a:gd name="connsiteY36" fmla="*/ 78380 h 88841"/>
                  <a:gd name="connsiteX37" fmla="*/ 71831 w 89939"/>
                  <a:gd name="connsiteY37" fmla="*/ 64070 h 88841"/>
                  <a:gd name="connsiteX38" fmla="*/ 72426 w 89939"/>
                  <a:gd name="connsiteY38" fmla="*/ 58107 h 88841"/>
                  <a:gd name="connsiteX39" fmla="*/ 60514 w 89939"/>
                  <a:gd name="connsiteY39" fmla="*/ 43201 h 8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9939" h="88841">
                    <a:moveTo>
                      <a:pt x="42446" y="8817"/>
                    </a:moveTo>
                    <a:cubicBezTo>
                      <a:pt x="43240" y="5835"/>
                      <a:pt x="43439" y="4444"/>
                      <a:pt x="46020" y="4047"/>
                    </a:cubicBezTo>
                    <a:cubicBezTo>
                      <a:pt x="47013" y="4047"/>
                      <a:pt x="50984" y="4047"/>
                      <a:pt x="53565" y="4047"/>
                    </a:cubicBezTo>
                    <a:cubicBezTo>
                      <a:pt x="62499" y="4047"/>
                      <a:pt x="76596" y="4047"/>
                      <a:pt x="76596" y="16369"/>
                    </a:cubicBezTo>
                    <a:cubicBezTo>
                      <a:pt x="76596" y="20742"/>
                      <a:pt x="74412" y="29487"/>
                      <a:pt x="69647" y="34257"/>
                    </a:cubicBezTo>
                    <a:cubicBezTo>
                      <a:pt x="66271" y="37636"/>
                      <a:pt x="59719" y="41611"/>
                      <a:pt x="48403" y="41611"/>
                    </a:cubicBezTo>
                    <a:lnTo>
                      <a:pt x="34306" y="41611"/>
                    </a:lnTo>
                    <a:close/>
                    <a:moveTo>
                      <a:pt x="60514" y="43201"/>
                    </a:moveTo>
                    <a:cubicBezTo>
                      <a:pt x="73220" y="40418"/>
                      <a:pt x="88310" y="31673"/>
                      <a:pt x="88310" y="18953"/>
                    </a:cubicBezTo>
                    <a:cubicBezTo>
                      <a:pt x="88310" y="8220"/>
                      <a:pt x="76794" y="72"/>
                      <a:pt x="60315" y="72"/>
                    </a:cubicBezTo>
                    <a:lnTo>
                      <a:pt x="24577" y="72"/>
                    </a:lnTo>
                    <a:cubicBezTo>
                      <a:pt x="21996" y="72"/>
                      <a:pt x="20805" y="72"/>
                      <a:pt x="20805" y="2655"/>
                    </a:cubicBezTo>
                    <a:cubicBezTo>
                      <a:pt x="20805" y="4047"/>
                      <a:pt x="21996" y="4047"/>
                      <a:pt x="24379" y="4047"/>
                    </a:cubicBezTo>
                    <a:cubicBezTo>
                      <a:pt x="24577" y="4047"/>
                      <a:pt x="26960" y="4047"/>
                      <a:pt x="29144" y="4245"/>
                    </a:cubicBezTo>
                    <a:cubicBezTo>
                      <a:pt x="31526" y="4444"/>
                      <a:pt x="32519" y="4643"/>
                      <a:pt x="32519" y="6233"/>
                    </a:cubicBezTo>
                    <a:cubicBezTo>
                      <a:pt x="32519" y="6829"/>
                      <a:pt x="32519" y="7028"/>
                      <a:pt x="32122" y="8618"/>
                    </a:cubicBezTo>
                    <a:lnTo>
                      <a:pt x="15246" y="76392"/>
                    </a:lnTo>
                    <a:cubicBezTo>
                      <a:pt x="13856" y="81162"/>
                      <a:pt x="13658" y="82156"/>
                      <a:pt x="3730" y="82156"/>
                    </a:cubicBezTo>
                    <a:cubicBezTo>
                      <a:pt x="1547" y="82156"/>
                      <a:pt x="355" y="82156"/>
                      <a:pt x="355" y="84740"/>
                    </a:cubicBezTo>
                    <a:cubicBezTo>
                      <a:pt x="355" y="86131"/>
                      <a:pt x="1944" y="86131"/>
                      <a:pt x="2142" y="86131"/>
                    </a:cubicBezTo>
                    <a:cubicBezTo>
                      <a:pt x="5716" y="86131"/>
                      <a:pt x="14452" y="85734"/>
                      <a:pt x="18026" y="85734"/>
                    </a:cubicBezTo>
                    <a:cubicBezTo>
                      <a:pt x="21599" y="85734"/>
                      <a:pt x="30534" y="86131"/>
                      <a:pt x="33909" y="86131"/>
                    </a:cubicBezTo>
                    <a:cubicBezTo>
                      <a:pt x="34902" y="86131"/>
                      <a:pt x="36490" y="86131"/>
                      <a:pt x="36490" y="83547"/>
                    </a:cubicBezTo>
                    <a:cubicBezTo>
                      <a:pt x="36490" y="82156"/>
                      <a:pt x="35299" y="82156"/>
                      <a:pt x="32916" y="82156"/>
                    </a:cubicBezTo>
                    <a:cubicBezTo>
                      <a:pt x="28350" y="82156"/>
                      <a:pt x="24776" y="82156"/>
                      <a:pt x="24776" y="79970"/>
                    </a:cubicBezTo>
                    <a:cubicBezTo>
                      <a:pt x="24776" y="79175"/>
                      <a:pt x="24975" y="78578"/>
                      <a:pt x="25173" y="77783"/>
                    </a:cubicBezTo>
                    <a:lnTo>
                      <a:pt x="33512" y="44393"/>
                    </a:lnTo>
                    <a:lnTo>
                      <a:pt x="48403" y="44393"/>
                    </a:lnTo>
                    <a:cubicBezTo>
                      <a:pt x="59918" y="44393"/>
                      <a:pt x="62102" y="51548"/>
                      <a:pt x="62102" y="55921"/>
                    </a:cubicBezTo>
                    <a:cubicBezTo>
                      <a:pt x="62102" y="57710"/>
                      <a:pt x="61109" y="61685"/>
                      <a:pt x="60315" y="64666"/>
                    </a:cubicBezTo>
                    <a:cubicBezTo>
                      <a:pt x="59521" y="68045"/>
                      <a:pt x="58330" y="72815"/>
                      <a:pt x="58330" y="75200"/>
                    </a:cubicBezTo>
                    <a:cubicBezTo>
                      <a:pt x="58330" y="88914"/>
                      <a:pt x="73419" y="88914"/>
                      <a:pt x="75206" y="88914"/>
                    </a:cubicBezTo>
                    <a:cubicBezTo>
                      <a:pt x="85728" y="88914"/>
                      <a:pt x="90295" y="76193"/>
                      <a:pt x="90295" y="74405"/>
                    </a:cubicBezTo>
                    <a:cubicBezTo>
                      <a:pt x="90295" y="72815"/>
                      <a:pt x="88905" y="72815"/>
                      <a:pt x="88707" y="72815"/>
                    </a:cubicBezTo>
                    <a:cubicBezTo>
                      <a:pt x="87515" y="72815"/>
                      <a:pt x="87317" y="73808"/>
                      <a:pt x="87118" y="74603"/>
                    </a:cubicBezTo>
                    <a:cubicBezTo>
                      <a:pt x="83942" y="83945"/>
                      <a:pt x="78581" y="86131"/>
                      <a:pt x="75603" y="86131"/>
                    </a:cubicBezTo>
                    <a:cubicBezTo>
                      <a:pt x="71433" y="86131"/>
                      <a:pt x="70639" y="83348"/>
                      <a:pt x="70639" y="78380"/>
                    </a:cubicBezTo>
                    <a:cubicBezTo>
                      <a:pt x="70639" y="74603"/>
                      <a:pt x="71433" y="68045"/>
                      <a:pt x="71831" y="64070"/>
                    </a:cubicBezTo>
                    <a:cubicBezTo>
                      <a:pt x="72029" y="62281"/>
                      <a:pt x="72426" y="59896"/>
                      <a:pt x="72426" y="58107"/>
                    </a:cubicBezTo>
                    <a:cubicBezTo>
                      <a:pt x="72426" y="48368"/>
                      <a:pt x="63889" y="44592"/>
                      <a:pt x="60514" y="432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42694EE-86AF-BB4E-2331-AC352A7F628A}"/>
                  </a:ext>
                </a:extLst>
              </p:cNvPr>
              <p:cNvSpPr/>
              <p:nvPr/>
            </p:nvSpPr>
            <p:spPr>
              <a:xfrm>
                <a:off x="7706928" y="3315048"/>
                <a:ext cx="35142" cy="39750"/>
              </a:xfrm>
              <a:custGeom>
                <a:avLst/>
                <a:gdLst>
                  <a:gd name="connsiteX0" fmla="*/ 31931 w 35142"/>
                  <a:gd name="connsiteY0" fmla="*/ 5837 h 39750"/>
                  <a:gd name="connsiteX1" fmla="*/ 28357 w 35142"/>
                  <a:gd name="connsiteY1" fmla="*/ 10011 h 39750"/>
                  <a:gd name="connsiteX2" fmla="*/ 31137 w 35142"/>
                  <a:gd name="connsiteY2" fmla="*/ 12793 h 39750"/>
                  <a:gd name="connsiteX3" fmla="*/ 35505 w 35142"/>
                  <a:gd name="connsiteY3" fmla="*/ 7824 h 39750"/>
                  <a:gd name="connsiteX4" fmla="*/ 23791 w 35142"/>
                  <a:gd name="connsiteY4" fmla="*/ 73 h 39750"/>
                  <a:gd name="connsiteX5" fmla="*/ 7510 w 35142"/>
                  <a:gd name="connsiteY5" fmla="*/ 12992 h 39750"/>
                  <a:gd name="connsiteX6" fmla="*/ 10488 w 35142"/>
                  <a:gd name="connsiteY6" fmla="*/ 19352 h 39750"/>
                  <a:gd name="connsiteX7" fmla="*/ 20614 w 35142"/>
                  <a:gd name="connsiteY7" fmla="*/ 22532 h 39750"/>
                  <a:gd name="connsiteX8" fmla="*/ 27960 w 35142"/>
                  <a:gd name="connsiteY8" fmla="*/ 28495 h 39750"/>
                  <a:gd name="connsiteX9" fmla="*/ 23394 w 35142"/>
                  <a:gd name="connsiteY9" fmla="*/ 35451 h 39750"/>
                  <a:gd name="connsiteX10" fmla="*/ 14459 w 35142"/>
                  <a:gd name="connsiteY10" fmla="*/ 37438 h 39750"/>
                  <a:gd name="connsiteX11" fmla="*/ 3937 w 35142"/>
                  <a:gd name="connsiteY11" fmla="*/ 33662 h 39750"/>
                  <a:gd name="connsiteX12" fmla="*/ 8900 w 35142"/>
                  <a:gd name="connsiteY12" fmla="*/ 28693 h 39750"/>
                  <a:gd name="connsiteX13" fmla="*/ 5326 w 35142"/>
                  <a:gd name="connsiteY13" fmla="*/ 25513 h 39750"/>
                  <a:gd name="connsiteX14" fmla="*/ 363 w 35142"/>
                  <a:gd name="connsiteY14" fmla="*/ 31277 h 39750"/>
                  <a:gd name="connsiteX15" fmla="*/ 14459 w 35142"/>
                  <a:gd name="connsiteY15" fmla="*/ 39823 h 39750"/>
                  <a:gd name="connsiteX16" fmla="*/ 33718 w 35142"/>
                  <a:gd name="connsiteY16" fmla="*/ 25315 h 39750"/>
                  <a:gd name="connsiteX17" fmla="*/ 21607 w 35142"/>
                  <a:gd name="connsiteY17" fmla="*/ 14979 h 39750"/>
                  <a:gd name="connsiteX18" fmla="*/ 18033 w 35142"/>
                  <a:gd name="connsiteY18" fmla="*/ 14383 h 39750"/>
                  <a:gd name="connsiteX19" fmla="*/ 13069 w 35142"/>
                  <a:gd name="connsiteY19" fmla="*/ 9812 h 39750"/>
                  <a:gd name="connsiteX20" fmla="*/ 16643 w 35142"/>
                  <a:gd name="connsiteY20" fmla="*/ 4247 h 39750"/>
                  <a:gd name="connsiteX21" fmla="*/ 23592 w 35142"/>
                  <a:gd name="connsiteY21" fmla="*/ 2657 h 39750"/>
                  <a:gd name="connsiteX22" fmla="*/ 31931 w 35142"/>
                  <a:gd name="connsiteY22" fmla="*/ 5837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142" h="39750">
                    <a:moveTo>
                      <a:pt x="31931" y="5837"/>
                    </a:moveTo>
                    <a:cubicBezTo>
                      <a:pt x="29747" y="6433"/>
                      <a:pt x="28357" y="8222"/>
                      <a:pt x="28357" y="10011"/>
                    </a:cubicBezTo>
                    <a:cubicBezTo>
                      <a:pt x="28357" y="11998"/>
                      <a:pt x="30144" y="12793"/>
                      <a:pt x="31137" y="12793"/>
                    </a:cubicBezTo>
                    <a:cubicBezTo>
                      <a:pt x="32130" y="12793"/>
                      <a:pt x="35505" y="12197"/>
                      <a:pt x="35505" y="7824"/>
                    </a:cubicBezTo>
                    <a:cubicBezTo>
                      <a:pt x="35505" y="2061"/>
                      <a:pt x="29151" y="73"/>
                      <a:pt x="23791" y="73"/>
                    </a:cubicBezTo>
                    <a:cubicBezTo>
                      <a:pt x="9893" y="73"/>
                      <a:pt x="7510" y="10209"/>
                      <a:pt x="7510" y="12992"/>
                    </a:cubicBezTo>
                    <a:cubicBezTo>
                      <a:pt x="7510" y="16172"/>
                      <a:pt x="9297" y="18358"/>
                      <a:pt x="10488" y="19352"/>
                    </a:cubicBezTo>
                    <a:cubicBezTo>
                      <a:pt x="12871" y="21141"/>
                      <a:pt x="14459" y="21538"/>
                      <a:pt x="20614" y="22532"/>
                    </a:cubicBezTo>
                    <a:cubicBezTo>
                      <a:pt x="22401" y="22930"/>
                      <a:pt x="27960" y="24122"/>
                      <a:pt x="27960" y="28495"/>
                    </a:cubicBezTo>
                    <a:cubicBezTo>
                      <a:pt x="27960" y="29886"/>
                      <a:pt x="27166" y="33265"/>
                      <a:pt x="23394" y="35451"/>
                    </a:cubicBezTo>
                    <a:cubicBezTo>
                      <a:pt x="20018" y="37438"/>
                      <a:pt x="15651" y="37438"/>
                      <a:pt x="14459" y="37438"/>
                    </a:cubicBezTo>
                    <a:cubicBezTo>
                      <a:pt x="11084" y="37438"/>
                      <a:pt x="5922" y="36643"/>
                      <a:pt x="3937" y="33662"/>
                    </a:cubicBezTo>
                    <a:cubicBezTo>
                      <a:pt x="6915" y="33463"/>
                      <a:pt x="8900" y="31078"/>
                      <a:pt x="8900" y="28693"/>
                    </a:cubicBezTo>
                    <a:cubicBezTo>
                      <a:pt x="8900" y="26507"/>
                      <a:pt x="7312" y="25513"/>
                      <a:pt x="5326" y="25513"/>
                    </a:cubicBezTo>
                    <a:cubicBezTo>
                      <a:pt x="2745" y="25513"/>
                      <a:pt x="363" y="27501"/>
                      <a:pt x="363" y="31277"/>
                    </a:cubicBezTo>
                    <a:cubicBezTo>
                      <a:pt x="363" y="36643"/>
                      <a:pt x="5922" y="39823"/>
                      <a:pt x="14459" y="39823"/>
                    </a:cubicBezTo>
                    <a:cubicBezTo>
                      <a:pt x="30740" y="39823"/>
                      <a:pt x="33718" y="28693"/>
                      <a:pt x="33718" y="25315"/>
                    </a:cubicBezTo>
                    <a:cubicBezTo>
                      <a:pt x="33718" y="17166"/>
                      <a:pt x="24783" y="15576"/>
                      <a:pt x="21607" y="14979"/>
                    </a:cubicBezTo>
                    <a:cubicBezTo>
                      <a:pt x="20813" y="14781"/>
                      <a:pt x="18430" y="14582"/>
                      <a:pt x="18033" y="14383"/>
                    </a:cubicBezTo>
                    <a:cubicBezTo>
                      <a:pt x="14658" y="13787"/>
                      <a:pt x="13069" y="11799"/>
                      <a:pt x="13069" y="9812"/>
                    </a:cubicBezTo>
                    <a:cubicBezTo>
                      <a:pt x="13069" y="7824"/>
                      <a:pt x="14658" y="5439"/>
                      <a:pt x="16643" y="4247"/>
                    </a:cubicBezTo>
                    <a:cubicBezTo>
                      <a:pt x="19026" y="2856"/>
                      <a:pt x="22202" y="2657"/>
                      <a:pt x="23592" y="2657"/>
                    </a:cubicBezTo>
                    <a:cubicBezTo>
                      <a:pt x="25578" y="2657"/>
                      <a:pt x="30144" y="2856"/>
                      <a:pt x="31931" y="583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269CBF1-240E-316F-2B0F-CC56A47BBA47}"/>
                  </a:ext>
                </a:extLst>
              </p:cNvPr>
              <p:cNvSpPr/>
              <p:nvPr/>
            </p:nvSpPr>
            <p:spPr>
              <a:xfrm flipV="1">
                <a:off x="8245469" y="3308059"/>
                <a:ext cx="300791" cy="301058"/>
              </a:xfrm>
              <a:custGeom>
                <a:avLst/>
                <a:gdLst>
                  <a:gd name="connsiteX0" fmla="*/ 150672 w 300791"/>
                  <a:gd name="connsiteY0" fmla="*/ 301140 h 301058"/>
                  <a:gd name="connsiteX1" fmla="*/ 276 w 300791"/>
                  <a:gd name="connsiteY1" fmla="*/ 150586 h 301058"/>
                  <a:gd name="connsiteX2" fmla="*/ 150672 w 300791"/>
                  <a:gd name="connsiteY2" fmla="*/ 81 h 301058"/>
                  <a:gd name="connsiteX3" fmla="*/ 301068 w 300791"/>
                  <a:gd name="connsiteY3" fmla="*/ 150586 h 301058"/>
                  <a:gd name="connsiteX4" fmla="*/ 150672 w 300791"/>
                  <a:gd name="connsiteY4" fmla="*/ 301140 h 30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058">
                    <a:moveTo>
                      <a:pt x="150672" y="301140"/>
                    </a:moveTo>
                    <a:cubicBezTo>
                      <a:pt x="67582" y="301140"/>
                      <a:pt x="276" y="233763"/>
                      <a:pt x="276" y="150586"/>
                    </a:cubicBezTo>
                    <a:cubicBezTo>
                      <a:pt x="276" y="67458"/>
                      <a:pt x="67582" y="81"/>
                      <a:pt x="150672" y="81"/>
                    </a:cubicBezTo>
                    <a:cubicBezTo>
                      <a:pt x="233712" y="81"/>
                      <a:pt x="301068" y="67458"/>
                      <a:pt x="301068" y="150586"/>
                    </a:cubicBezTo>
                    <a:cubicBezTo>
                      <a:pt x="301068" y="233763"/>
                      <a:pt x="233712" y="301140"/>
                      <a:pt x="150672" y="30114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DD87064-50CB-E2C8-179A-CD39CFC02D3E}"/>
                  </a:ext>
                </a:extLst>
              </p:cNvPr>
              <p:cNvSpPr/>
              <p:nvPr/>
            </p:nvSpPr>
            <p:spPr>
              <a:xfrm>
                <a:off x="8456664" y="3420127"/>
                <a:ext cx="4963" cy="76916"/>
              </a:xfrm>
              <a:custGeom>
                <a:avLst/>
                <a:gdLst>
                  <a:gd name="connsiteX0" fmla="*/ 5389 w 4963"/>
                  <a:gd name="connsiteY0" fmla="*/ 4458 h 76916"/>
                  <a:gd name="connsiteX1" fmla="*/ 2807 w 4963"/>
                  <a:gd name="connsiteY1" fmla="*/ 85 h 76916"/>
                  <a:gd name="connsiteX2" fmla="*/ 425 w 4963"/>
                  <a:gd name="connsiteY2" fmla="*/ 4458 h 76916"/>
                  <a:gd name="connsiteX3" fmla="*/ 425 w 4963"/>
                  <a:gd name="connsiteY3" fmla="*/ 72629 h 76916"/>
                  <a:gd name="connsiteX4" fmla="*/ 2807 w 4963"/>
                  <a:gd name="connsiteY4" fmla="*/ 77002 h 76916"/>
                  <a:gd name="connsiteX5" fmla="*/ 5389 w 4963"/>
                  <a:gd name="connsiteY5" fmla="*/ 72629 h 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" h="76916">
                    <a:moveTo>
                      <a:pt x="5389" y="4458"/>
                    </a:moveTo>
                    <a:cubicBezTo>
                      <a:pt x="5389" y="2271"/>
                      <a:pt x="5389" y="85"/>
                      <a:pt x="2807" y="85"/>
                    </a:cubicBezTo>
                    <a:cubicBezTo>
                      <a:pt x="425" y="85"/>
                      <a:pt x="425" y="2271"/>
                      <a:pt x="425" y="4458"/>
                    </a:cubicBezTo>
                    <a:lnTo>
                      <a:pt x="425" y="72629"/>
                    </a:lnTo>
                    <a:cubicBezTo>
                      <a:pt x="425" y="74816"/>
                      <a:pt x="425" y="77002"/>
                      <a:pt x="2807" y="77002"/>
                    </a:cubicBezTo>
                    <a:cubicBezTo>
                      <a:pt x="5389" y="77002"/>
                      <a:pt x="5389" y="74816"/>
                      <a:pt x="5389" y="7262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F1D3B40-73B7-793D-3521-0A0D4940CB17}"/>
                  </a:ext>
                </a:extLst>
              </p:cNvPr>
              <p:cNvSpPr/>
              <p:nvPr/>
            </p:nvSpPr>
            <p:spPr>
              <a:xfrm>
                <a:off x="8290508" y="3416748"/>
                <a:ext cx="83983" cy="83674"/>
              </a:xfrm>
              <a:custGeom>
                <a:avLst/>
                <a:gdLst>
                  <a:gd name="connsiteX0" fmla="*/ 44888 w 83983"/>
                  <a:gd name="connsiteY0" fmla="*/ 39438 h 83674"/>
                  <a:gd name="connsiteX1" fmla="*/ 44888 w 83983"/>
                  <a:gd name="connsiteY1" fmla="*/ 4259 h 83674"/>
                  <a:gd name="connsiteX2" fmla="*/ 42307 w 83983"/>
                  <a:gd name="connsiteY2" fmla="*/ 85 h 83674"/>
                  <a:gd name="connsiteX3" fmla="*/ 39925 w 83983"/>
                  <a:gd name="connsiteY3" fmla="*/ 4259 h 83674"/>
                  <a:gd name="connsiteX4" fmla="*/ 39925 w 83983"/>
                  <a:gd name="connsiteY4" fmla="*/ 39438 h 83674"/>
                  <a:gd name="connsiteX5" fmla="*/ 4584 w 83983"/>
                  <a:gd name="connsiteY5" fmla="*/ 39438 h 83674"/>
                  <a:gd name="connsiteX6" fmla="*/ 415 w 83983"/>
                  <a:gd name="connsiteY6" fmla="*/ 41823 h 83674"/>
                  <a:gd name="connsiteX7" fmla="*/ 4584 w 83983"/>
                  <a:gd name="connsiteY7" fmla="*/ 44407 h 83674"/>
                  <a:gd name="connsiteX8" fmla="*/ 39925 w 83983"/>
                  <a:gd name="connsiteY8" fmla="*/ 44407 h 83674"/>
                  <a:gd name="connsiteX9" fmla="*/ 39925 w 83983"/>
                  <a:gd name="connsiteY9" fmla="*/ 79785 h 83674"/>
                  <a:gd name="connsiteX10" fmla="*/ 42307 w 83983"/>
                  <a:gd name="connsiteY10" fmla="*/ 83760 h 83674"/>
                  <a:gd name="connsiteX11" fmla="*/ 44888 w 83983"/>
                  <a:gd name="connsiteY11" fmla="*/ 79785 h 83674"/>
                  <a:gd name="connsiteX12" fmla="*/ 44888 w 83983"/>
                  <a:gd name="connsiteY12" fmla="*/ 44407 h 83674"/>
                  <a:gd name="connsiteX13" fmla="*/ 80229 w 83983"/>
                  <a:gd name="connsiteY13" fmla="*/ 44407 h 83674"/>
                  <a:gd name="connsiteX14" fmla="*/ 84398 w 83983"/>
                  <a:gd name="connsiteY14" fmla="*/ 41823 h 83674"/>
                  <a:gd name="connsiteX15" fmla="*/ 80229 w 83983"/>
                  <a:gd name="connsiteY15" fmla="*/ 39438 h 8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983" h="83674">
                    <a:moveTo>
                      <a:pt x="44888" y="39438"/>
                    </a:moveTo>
                    <a:lnTo>
                      <a:pt x="44888" y="4259"/>
                    </a:lnTo>
                    <a:cubicBezTo>
                      <a:pt x="44888" y="2470"/>
                      <a:pt x="44888" y="85"/>
                      <a:pt x="42307" y="85"/>
                    </a:cubicBezTo>
                    <a:cubicBezTo>
                      <a:pt x="39925" y="85"/>
                      <a:pt x="39925" y="2470"/>
                      <a:pt x="39925" y="4259"/>
                    </a:cubicBezTo>
                    <a:lnTo>
                      <a:pt x="39925" y="39438"/>
                    </a:lnTo>
                    <a:lnTo>
                      <a:pt x="4584" y="39438"/>
                    </a:lnTo>
                    <a:cubicBezTo>
                      <a:pt x="2797" y="39438"/>
                      <a:pt x="415" y="39438"/>
                      <a:pt x="415" y="41823"/>
                    </a:cubicBezTo>
                    <a:cubicBezTo>
                      <a:pt x="415" y="44407"/>
                      <a:pt x="2797" y="44407"/>
                      <a:pt x="4584" y="44407"/>
                    </a:cubicBezTo>
                    <a:lnTo>
                      <a:pt x="39925" y="44407"/>
                    </a:lnTo>
                    <a:lnTo>
                      <a:pt x="39925" y="79785"/>
                    </a:lnTo>
                    <a:cubicBezTo>
                      <a:pt x="39925" y="81375"/>
                      <a:pt x="39925" y="83760"/>
                      <a:pt x="42307" y="83760"/>
                    </a:cubicBezTo>
                    <a:cubicBezTo>
                      <a:pt x="44888" y="83760"/>
                      <a:pt x="44888" y="81375"/>
                      <a:pt x="44888" y="79785"/>
                    </a:cubicBezTo>
                    <a:lnTo>
                      <a:pt x="44888" y="44407"/>
                    </a:lnTo>
                    <a:lnTo>
                      <a:pt x="80229" y="44407"/>
                    </a:lnTo>
                    <a:cubicBezTo>
                      <a:pt x="82016" y="44407"/>
                      <a:pt x="84398" y="44407"/>
                      <a:pt x="84398" y="41823"/>
                    </a:cubicBezTo>
                    <a:cubicBezTo>
                      <a:pt x="84398" y="39438"/>
                      <a:pt x="82016" y="39438"/>
                      <a:pt x="80229" y="39438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C060E10-4F20-1E1C-DAF6-D2E7ECB16F88}"/>
                  </a:ext>
                </a:extLst>
              </p:cNvPr>
              <p:cNvSpPr/>
              <p:nvPr/>
            </p:nvSpPr>
            <p:spPr>
              <a:xfrm>
                <a:off x="8117154" y="3157601"/>
                <a:ext cx="74651" cy="57041"/>
              </a:xfrm>
              <a:custGeom>
                <a:avLst/>
                <a:gdLst>
                  <a:gd name="connsiteX0" fmla="*/ 75047 w 74651"/>
                  <a:gd name="connsiteY0" fmla="*/ 8807 h 57041"/>
                  <a:gd name="connsiteX1" fmla="*/ 69885 w 74651"/>
                  <a:gd name="connsiteY1" fmla="*/ 62 h 57041"/>
                  <a:gd name="connsiteX2" fmla="*/ 63333 w 74651"/>
                  <a:gd name="connsiteY2" fmla="*/ 6025 h 57041"/>
                  <a:gd name="connsiteX3" fmla="*/ 65120 w 74651"/>
                  <a:gd name="connsiteY3" fmla="*/ 9801 h 57041"/>
                  <a:gd name="connsiteX4" fmla="*/ 69488 w 74651"/>
                  <a:gd name="connsiteY4" fmla="*/ 20335 h 57041"/>
                  <a:gd name="connsiteX5" fmla="*/ 63333 w 74651"/>
                  <a:gd name="connsiteY5" fmla="*/ 38421 h 57041"/>
                  <a:gd name="connsiteX6" fmla="*/ 48840 w 74651"/>
                  <a:gd name="connsiteY6" fmla="*/ 47961 h 57041"/>
                  <a:gd name="connsiteX7" fmla="*/ 36729 w 74651"/>
                  <a:gd name="connsiteY7" fmla="*/ 36632 h 57041"/>
                  <a:gd name="connsiteX8" fmla="*/ 40898 w 74651"/>
                  <a:gd name="connsiteY8" fmla="*/ 21726 h 57041"/>
                  <a:gd name="connsiteX9" fmla="*/ 38714 w 74651"/>
                  <a:gd name="connsiteY9" fmla="*/ 19142 h 57041"/>
                  <a:gd name="connsiteX10" fmla="*/ 35339 w 74651"/>
                  <a:gd name="connsiteY10" fmla="*/ 21130 h 57041"/>
                  <a:gd name="connsiteX11" fmla="*/ 32361 w 74651"/>
                  <a:gd name="connsiteY11" fmla="*/ 36434 h 57041"/>
                  <a:gd name="connsiteX12" fmla="*/ 15286 w 74651"/>
                  <a:gd name="connsiteY12" fmla="*/ 47961 h 57041"/>
                  <a:gd name="connsiteX13" fmla="*/ 4366 w 74651"/>
                  <a:gd name="connsiteY13" fmla="*/ 33452 h 57041"/>
                  <a:gd name="connsiteX14" fmla="*/ 17272 w 74651"/>
                  <a:gd name="connsiteY14" fmla="*/ 2845 h 57041"/>
                  <a:gd name="connsiteX15" fmla="*/ 14889 w 74651"/>
                  <a:gd name="connsiteY15" fmla="*/ 460 h 57041"/>
                  <a:gd name="connsiteX16" fmla="*/ 11514 w 74651"/>
                  <a:gd name="connsiteY16" fmla="*/ 3242 h 57041"/>
                  <a:gd name="connsiteX17" fmla="*/ 395 w 74651"/>
                  <a:gd name="connsiteY17" fmla="*/ 39017 h 57041"/>
                  <a:gd name="connsiteX18" fmla="*/ 13499 w 74651"/>
                  <a:gd name="connsiteY18" fmla="*/ 57104 h 57041"/>
                  <a:gd name="connsiteX19" fmla="*/ 32956 w 74651"/>
                  <a:gd name="connsiteY19" fmla="*/ 43787 h 57041"/>
                  <a:gd name="connsiteX20" fmla="*/ 46854 w 74651"/>
                  <a:gd name="connsiteY20" fmla="*/ 57104 h 57041"/>
                  <a:gd name="connsiteX21" fmla="*/ 67106 w 74651"/>
                  <a:gd name="connsiteY21" fmla="*/ 40011 h 57041"/>
                  <a:gd name="connsiteX22" fmla="*/ 75047 w 74651"/>
                  <a:gd name="connsiteY22" fmla="*/ 880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5047" y="8807"/>
                    </a:moveTo>
                    <a:cubicBezTo>
                      <a:pt x="75047" y="3242"/>
                      <a:pt x="72665" y="62"/>
                      <a:pt x="69885" y="62"/>
                    </a:cubicBezTo>
                    <a:cubicBezTo>
                      <a:pt x="66709" y="62"/>
                      <a:pt x="63333" y="3043"/>
                      <a:pt x="63333" y="6025"/>
                    </a:cubicBezTo>
                    <a:cubicBezTo>
                      <a:pt x="63333" y="7217"/>
                      <a:pt x="63929" y="8608"/>
                      <a:pt x="65120" y="9801"/>
                    </a:cubicBezTo>
                    <a:cubicBezTo>
                      <a:pt x="67304" y="11590"/>
                      <a:pt x="69488" y="14968"/>
                      <a:pt x="69488" y="20335"/>
                    </a:cubicBezTo>
                    <a:cubicBezTo>
                      <a:pt x="69488" y="25303"/>
                      <a:pt x="67106" y="32459"/>
                      <a:pt x="63333" y="38421"/>
                    </a:cubicBezTo>
                    <a:cubicBezTo>
                      <a:pt x="59561" y="43787"/>
                      <a:pt x="54796" y="47961"/>
                      <a:pt x="48840" y="47961"/>
                    </a:cubicBezTo>
                    <a:cubicBezTo>
                      <a:pt x="41692" y="47961"/>
                      <a:pt x="37920" y="43589"/>
                      <a:pt x="36729" y="36632"/>
                    </a:cubicBezTo>
                    <a:cubicBezTo>
                      <a:pt x="38118" y="33452"/>
                      <a:pt x="40898" y="25303"/>
                      <a:pt x="40898" y="21726"/>
                    </a:cubicBezTo>
                    <a:cubicBezTo>
                      <a:pt x="40898" y="20335"/>
                      <a:pt x="40302" y="19142"/>
                      <a:pt x="38714" y="19142"/>
                    </a:cubicBezTo>
                    <a:cubicBezTo>
                      <a:pt x="37721" y="19142"/>
                      <a:pt x="36332" y="19341"/>
                      <a:pt x="35339" y="21130"/>
                    </a:cubicBezTo>
                    <a:cubicBezTo>
                      <a:pt x="33949" y="23713"/>
                      <a:pt x="32361" y="31862"/>
                      <a:pt x="32361" y="36434"/>
                    </a:cubicBezTo>
                    <a:cubicBezTo>
                      <a:pt x="28191" y="42396"/>
                      <a:pt x="23228" y="47961"/>
                      <a:pt x="15286" y="47961"/>
                    </a:cubicBezTo>
                    <a:cubicBezTo>
                      <a:pt x="6947" y="47961"/>
                      <a:pt x="4366" y="40607"/>
                      <a:pt x="4366" y="33452"/>
                    </a:cubicBezTo>
                    <a:cubicBezTo>
                      <a:pt x="4366" y="17751"/>
                      <a:pt x="17272" y="4633"/>
                      <a:pt x="17272" y="2845"/>
                    </a:cubicBezTo>
                    <a:cubicBezTo>
                      <a:pt x="17272" y="1453"/>
                      <a:pt x="16080" y="460"/>
                      <a:pt x="14889" y="460"/>
                    </a:cubicBezTo>
                    <a:cubicBezTo>
                      <a:pt x="13102" y="460"/>
                      <a:pt x="12308" y="2248"/>
                      <a:pt x="11514" y="3242"/>
                    </a:cubicBezTo>
                    <a:cubicBezTo>
                      <a:pt x="5160" y="12583"/>
                      <a:pt x="395" y="27688"/>
                      <a:pt x="395" y="39017"/>
                    </a:cubicBezTo>
                    <a:cubicBezTo>
                      <a:pt x="395" y="47762"/>
                      <a:pt x="3175" y="57104"/>
                      <a:pt x="13499" y="57104"/>
                    </a:cubicBezTo>
                    <a:cubicBezTo>
                      <a:pt x="22434" y="57104"/>
                      <a:pt x="28390" y="50744"/>
                      <a:pt x="32956" y="43787"/>
                    </a:cubicBezTo>
                    <a:cubicBezTo>
                      <a:pt x="34148" y="51141"/>
                      <a:pt x="38913" y="57104"/>
                      <a:pt x="46854" y="57104"/>
                    </a:cubicBezTo>
                    <a:cubicBezTo>
                      <a:pt x="56583" y="57104"/>
                      <a:pt x="62539" y="49352"/>
                      <a:pt x="67106" y="40011"/>
                    </a:cubicBezTo>
                    <a:cubicBezTo>
                      <a:pt x="70084" y="33850"/>
                      <a:pt x="75047" y="16558"/>
                      <a:pt x="75047" y="880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FFC1AA2-8C40-1068-DE56-7A5D27982C28}"/>
                  </a:ext>
                </a:extLst>
              </p:cNvPr>
              <p:cNvSpPr/>
              <p:nvPr/>
            </p:nvSpPr>
            <p:spPr>
              <a:xfrm>
                <a:off x="8199864" y="3193200"/>
                <a:ext cx="37723" cy="39750"/>
              </a:xfrm>
              <a:custGeom>
                <a:avLst/>
                <a:gdLst>
                  <a:gd name="connsiteX0" fmla="*/ 14101 w 37723"/>
                  <a:gd name="connsiteY0" fmla="*/ 18945 h 39750"/>
                  <a:gd name="connsiteX1" fmla="*/ 28396 w 37723"/>
                  <a:gd name="connsiteY1" fmla="*/ 16957 h 39750"/>
                  <a:gd name="connsiteX2" fmla="*/ 36139 w 37723"/>
                  <a:gd name="connsiteY2" fmla="*/ 7815 h 39750"/>
                  <a:gd name="connsiteX3" fmla="*/ 25219 w 37723"/>
                  <a:gd name="connsiteY3" fmla="*/ 64 h 39750"/>
                  <a:gd name="connsiteX4" fmla="*/ 402 w 37723"/>
                  <a:gd name="connsiteY4" fmla="*/ 23317 h 39750"/>
                  <a:gd name="connsiteX5" fmla="*/ 16285 w 37723"/>
                  <a:gd name="connsiteY5" fmla="*/ 39814 h 39750"/>
                  <a:gd name="connsiteX6" fmla="*/ 38125 w 37723"/>
                  <a:gd name="connsiteY6" fmla="*/ 29876 h 39750"/>
                  <a:gd name="connsiteX7" fmla="*/ 36536 w 37723"/>
                  <a:gd name="connsiteY7" fmla="*/ 28485 h 39750"/>
                  <a:gd name="connsiteX8" fmla="*/ 35147 w 37723"/>
                  <a:gd name="connsiteY8" fmla="*/ 29280 h 39750"/>
                  <a:gd name="connsiteX9" fmla="*/ 16484 w 37723"/>
                  <a:gd name="connsiteY9" fmla="*/ 37429 h 39750"/>
                  <a:gd name="connsiteX10" fmla="*/ 7549 w 37723"/>
                  <a:gd name="connsiteY10" fmla="*/ 26696 h 39750"/>
                  <a:gd name="connsiteX11" fmla="*/ 8542 w 37723"/>
                  <a:gd name="connsiteY11" fmla="*/ 18945 h 39750"/>
                  <a:gd name="connsiteX12" fmla="*/ 9336 w 37723"/>
                  <a:gd name="connsiteY12" fmla="*/ 16361 h 39750"/>
                  <a:gd name="connsiteX13" fmla="*/ 25219 w 37723"/>
                  <a:gd name="connsiteY13" fmla="*/ 2647 h 39750"/>
                  <a:gd name="connsiteX14" fmla="*/ 32367 w 37723"/>
                  <a:gd name="connsiteY14" fmla="*/ 7815 h 39750"/>
                  <a:gd name="connsiteX15" fmla="*/ 13704 w 37723"/>
                  <a:gd name="connsiteY15" fmla="*/ 16361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4101" y="18945"/>
                    </a:moveTo>
                    <a:cubicBezTo>
                      <a:pt x="16682" y="18945"/>
                      <a:pt x="23631" y="18746"/>
                      <a:pt x="28396" y="16957"/>
                    </a:cubicBezTo>
                    <a:cubicBezTo>
                      <a:pt x="34948" y="14771"/>
                      <a:pt x="36139" y="10597"/>
                      <a:pt x="36139" y="7815"/>
                    </a:cubicBezTo>
                    <a:cubicBezTo>
                      <a:pt x="36139" y="3045"/>
                      <a:pt x="31374" y="64"/>
                      <a:pt x="25219" y="64"/>
                    </a:cubicBezTo>
                    <a:cubicBezTo>
                      <a:pt x="14697" y="64"/>
                      <a:pt x="402" y="8212"/>
                      <a:pt x="402" y="23317"/>
                    </a:cubicBezTo>
                    <a:cubicBezTo>
                      <a:pt x="402" y="32261"/>
                      <a:pt x="5961" y="39814"/>
                      <a:pt x="16285" y="39814"/>
                    </a:cubicBezTo>
                    <a:cubicBezTo>
                      <a:pt x="31176" y="39814"/>
                      <a:pt x="38125" y="31069"/>
                      <a:pt x="38125" y="29876"/>
                    </a:cubicBezTo>
                    <a:cubicBezTo>
                      <a:pt x="38125" y="29479"/>
                      <a:pt x="37330" y="28485"/>
                      <a:pt x="36536" y="28485"/>
                    </a:cubicBezTo>
                    <a:cubicBezTo>
                      <a:pt x="36139" y="28485"/>
                      <a:pt x="35941" y="28684"/>
                      <a:pt x="35147" y="29280"/>
                    </a:cubicBezTo>
                    <a:cubicBezTo>
                      <a:pt x="28198" y="37429"/>
                      <a:pt x="18072" y="37429"/>
                      <a:pt x="16484" y="37429"/>
                    </a:cubicBezTo>
                    <a:cubicBezTo>
                      <a:pt x="11123" y="37429"/>
                      <a:pt x="7549" y="33851"/>
                      <a:pt x="7549" y="26696"/>
                    </a:cubicBezTo>
                    <a:cubicBezTo>
                      <a:pt x="7549" y="25504"/>
                      <a:pt x="7549" y="23715"/>
                      <a:pt x="8542" y="18945"/>
                    </a:cubicBezTo>
                    <a:close/>
                    <a:moveTo>
                      <a:pt x="9336" y="16361"/>
                    </a:moveTo>
                    <a:cubicBezTo>
                      <a:pt x="12910" y="3641"/>
                      <a:pt x="22837" y="2647"/>
                      <a:pt x="25219" y="2647"/>
                    </a:cubicBezTo>
                    <a:cubicBezTo>
                      <a:pt x="28992" y="2647"/>
                      <a:pt x="32367" y="4436"/>
                      <a:pt x="32367" y="7815"/>
                    </a:cubicBezTo>
                    <a:cubicBezTo>
                      <a:pt x="32367" y="16361"/>
                      <a:pt x="17476" y="16361"/>
                      <a:pt x="13704" y="1636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0BB80C6-1F61-6A6D-67C2-B447FC5B22AB}"/>
                  </a:ext>
                </a:extLst>
              </p:cNvPr>
              <p:cNvSpPr/>
              <p:nvPr/>
            </p:nvSpPr>
            <p:spPr>
              <a:xfrm>
                <a:off x="8286833" y="3175091"/>
                <a:ext cx="13302" cy="13316"/>
              </a:xfrm>
              <a:custGeom>
                <a:avLst/>
                <a:gdLst>
                  <a:gd name="connsiteX0" fmla="*/ 13710 w 13302"/>
                  <a:gd name="connsiteY0" fmla="*/ 6621 h 13316"/>
                  <a:gd name="connsiteX1" fmla="*/ 6960 w 13302"/>
                  <a:gd name="connsiteY1" fmla="*/ 62 h 13316"/>
                  <a:gd name="connsiteX2" fmla="*/ 408 w 13302"/>
                  <a:gd name="connsiteY2" fmla="*/ 6621 h 13316"/>
                  <a:gd name="connsiteX3" fmla="*/ 6960 w 13302"/>
                  <a:gd name="connsiteY3" fmla="*/ 13378 h 13316"/>
                  <a:gd name="connsiteX4" fmla="*/ 13710 w 13302"/>
                  <a:gd name="connsiteY4" fmla="*/ 6621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710" y="6621"/>
                    </a:moveTo>
                    <a:cubicBezTo>
                      <a:pt x="13710" y="3043"/>
                      <a:pt x="10732" y="62"/>
                      <a:pt x="6960" y="62"/>
                    </a:cubicBezTo>
                    <a:cubicBezTo>
                      <a:pt x="3386" y="62"/>
                      <a:pt x="408" y="3043"/>
                      <a:pt x="408" y="6621"/>
                    </a:cubicBezTo>
                    <a:cubicBezTo>
                      <a:pt x="408" y="10397"/>
                      <a:pt x="3386" y="13378"/>
                      <a:pt x="6960" y="13378"/>
                    </a:cubicBezTo>
                    <a:cubicBezTo>
                      <a:pt x="10732" y="13378"/>
                      <a:pt x="13710" y="10397"/>
                      <a:pt x="13710" y="66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9144A98-E6DF-F13F-1B63-76C0A1C3FF1F}"/>
                  </a:ext>
                </a:extLst>
              </p:cNvPr>
              <p:cNvSpPr/>
              <p:nvPr/>
            </p:nvSpPr>
            <p:spPr>
              <a:xfrm>
                <a:off x="8343795" y="3127192"/>
                <a:ext cx="76041" cy="86059"/>
              </a:xfrm>
              <a:custGeom>
                <a:avLst/>
                <a:gdLst>
                  <a:gd name="connsiteX0" fmla="*/ 42504 w 76041"/>
                  <a:gd name="connsiteY0" fmla="*/ 9801 h 86059"/>
                  <a:gd name="connsiteX1" fmla="*/ 55806 w 76041"/>
                  <a:gd name="connsiteY1" fmla="*/ 4037 h 86059"/>
                  <a:gd name="connsiteX2" fmla="*/ 60571 w 76041"/>
                  <a:gd name="connsiteY2" fmla="*/ 1652 h 86059"/>
                  <a:gd name="connsiteX3" fmla="*/ 58586 w 76041"/>
                  <a:gd name="connsiteY3" fmla="*/ 62 h 86059"/>
                  <a:gd name="connsiteX4" fmla="*/ 39923 w 76041"/>
                  <a:gd name="connsiteY4" fmla="*/ 460 h 86059"/>
                  <a:gd name="connsiteX5" fmla="*/ 23245 w 76041"/>
                  <a:gd name="connsiteY5" fmla="*/ 62 h 86059"/>
                  <a:gd name="connsiteX6" fmla="*/ 20863 w 76041"/>
                  <a:gd name="connsiteY6" fmla="*/ 2646 h 86059"/>
                  <a:gd name="connsiteX7" fmla="*/ 24437 w 76041"/>
                  <a:gd name="connsiteY7" fmla="*/ 4037 h 86059"/>
                  <a:gd name="connsiteX8" fmla="*/ 29202 w 76041"/>
                  <a:gd name="connsiteY8" fmla="*/ 4236 h 86059"/>
                  <a:gd name="connsiteX9" fmla="*/ 32577 w 76041"/>
                  <a:gd name="connsiteY9" fmla="*/ 6223 h 86059"/>
                  <a:gd name="connsiteX10" fmla="*/ 31981 w 76041"/>
                  <a:gd name="connsiteY10" fmla="*/ 8608 h 86059"/>
                  <a:gd name="connsiteX11" fmla="*/ 15304 w 76041"/>
                  <a:gd name="connsiteY11" fmla="*/ 76383 h 86059"/>
                  <a:gd name="connsiteX12" fmla="*/ 3788 w 76041"/>
                  <a:gd name="connsiteY12" fmla="*/ 82146 h 86059"/>
                  <a:gd name="connsiteX13" fmla="*/ 413 w 76041"/>
                  <a:gd name="connsiteY13" fmla="*/ 84730 h 86059"/>
                  <a:gd name="connsiteX14" fmla="*/ 3788 w 76041"/>
                  <a:gd name="connsiteY14" fmla="*/ 86121 h 86059"/>
                  <a:gd name="connsiteX15" fmla="*/ 61961 w 76041"/>
                  <a:gd name="connsiteY15" fmla="*/ 86121 h 86059"/>
                  <a:gd name="connsiteX16" fmla="*/ 65932 w 76041"/>
                  <a:gd name="connsiteY16" fmla="*/ 83935 h 86059"/>
                  <a:gd name="connsiteX17" fmla="*/ 75859 w 76041"/>
                  <a:gd name="connsiteY17" fmla="*/ 56706 h 86059"/>
                  <a:gd name="connsiteX18" fmla="*/ 76455 w 76041"/>
                  <a:gd name="connsiteY18" fmla="*/ 54917 h 86059"/>
                  <a:gd name="connsiteX19" fmla="*/ 74866 w 76041"/>
                  <a:gd name="connsiteY19" fmla="*/ 53526 h 86059"/>
                  <a:gd name="connsiteX20" fmla="*/ 72682 w 76041"/>
                  <a:gd name="connsiteY20" fmla="*/ 56309 h 86059"/>
                  <a:gd name="connsiteX21" fmla="*/ 41114 w 76041"/>
                  <a:gd name="connsiteY21" fmla="*/ 82146 h 86059"/>
                  <a:gd name="connsiteX22" fmla="*/ 29400 w 76041"/>
                  <a:gd name="connsiteY22" fmla="*/ 82146 h 86059"/>
                  <a:gd name="connsiteX23" fmla="*/ 26621 w 76041"/>
                  <a:gd name="connsiteY23" fmla="*/ 82146 h 86059"/>
                  <a:gd name="connsiteX24" fmla="*/ 24834 w 76041"/>
                  <a:gd name="connsiteY24" fmla="*/ 80755 h 86059"/>
                  <a:gd name="connsiteX25" fmla="*/ 25628 w 76041"/>
                  <a:gd name="connsiteY25" fmla="*/ 77973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504" y="9801"/>
                    </a:moveTo>
                    <a:cubicBezTo>
                      <a:pt x="43695" y="5428"/>
                      <a:pt x="44092" y="4037"/>
                      <a:pt x="55806" y="4037"/>
                    </a:cubicBezTo>
                    <a:cubicBezTo>
                      <a:pt x="59579" y="4037"/>
                      <a:pt x="60571" y="4037"/>
                      <a:pt x="60571" y="1652"/>
                    </a:cubicBezTo>
                    <a:cubicBezTo>
                      <a:pt x="60571" y="62"/>
                      <a:pt x="59182" y="62"/>
                      <a:pt x="58586" y="62"/>
                    </a:cubicBezTo>
                    <a:cubicBezTo>
                      <a:pt x="54417" y="62"/>
                      <a:pt x="44092" y="460"/>
                      <a:pt x="39923" y="460"/>
                    </a:cubicBezTo>
                    <a:cubicBezTo>
                      <a:pt x="36151" y="460"/>
                      <a:pt x="27018" y="62"/>
                      <a:pt x="23245" y="62"/>
                    </a:cubicBezTo>
                    <a:cubicBezTo>
                      <a:pt x="22451" y="62"/>
                      <a:pt x="20863" y="62"/>
                      <a:pt x="20863" y="2646"/>
                    </a:cubicBezTo>
                    <a:cubicBezTo>
                      <a:pt x="20863" y="4037"/>
                      <a:pt x="22054" y="4037"/>
                      <a:pt x="24437" y="4037"/>
                    </a:cubicBezTo>
                    <a:cubicBezTo>
                      <a:pt x="24635" y="4037"/>
                      <a:pt x="27018" y="4037"/>
                      <a:pt x="29202" y="4236"/>
                    </a:cubicBezTo>
                    <a:cubicBezTo>
                      <a:pt x="31386" y="4435"/>
                      <a:pt x="32577" y="4633"/>
                      <a:pt x="32577" y="6223"/>
                    </a:cubicBezTo>
                    <a:cubicBezTo>
                      <a:pt x="32577" y="6820"/>
                      <a:pt x="32378" y="7018"/>
                      <a:pt x="31981" y="8608"/>
                    </a:cubicBezTo>
                    <a:lnTo>
                      <a:pt x="15304" y="76383"/>
                    </a:lnTo>
                    <a:cubicBezTo>
                      <a:pt x="13914" y="81153"/>
                      <a:pt x="13715" y="82146"/>
                      <a:pt x="3788" y="82146"/>
                    </a:cubicBezTo>
                    <a:cubicBezTo>
                      <a:pt x="1604" y="82146"/>
                      <a:pt x="413" y="82146"/>
                      <a:pt x="413" y="84730"/>
                    </a:cubicBezTo>
                    <a:cubicBezTo>
                      <a:pt x="413" y="86121"/>
                      <a:pt x="1406" y="86121"/>
                      <a:pt x="3788" y="86121"/>
                    </a:cubicBezTo>
                    <a:lnTo>
                      <a:pt x="61961" y="86121"/>
                    </a:lnTo>
                    <a:cubicBezTo>
                      <a:pt x="65138" y="86121"/>
                      <a:pt x="65138" y="86121"/>
                      <a:pt x="65932" y="83935"/>
                    </a:cubicBezTo>
                    <a:lnTo>
                      <a:pt x="75859" y="56706"/>
                    </a:lnTo>
                    <a:cubicBezTo>
                      <a:pt x="76455" y="55315"/>
                      <a:pt x="76455" y="55116"/>
                      <a:pt x="76455" y="54917"/>
                    </a:cubicBezTo>
                    <a:cubicBezTo>
                      <a:pt x="76455" y="54520"/>
                      <a:pt x="76058" y="53526"/>
                      <a:pt x="74866" y="53526"/>
                    </a:cubicBezTo>
                    <a:cubicBezTo>
                      <a:pt x="73675" y="53526"/>
                      <a:pt x="73675" y="54321"/>
                      <a:pt x="72682" y="56309"/>
                    </a:cubicBezTo>
                    <a:cubicBezTo>
                      <a:pt x="68513" y="67836"/>
                      <a:pt x="62954" y="82146"/>
                      <a:pt x="41114" y="82146"/>
                    </a:cubicBezTo>
                    <a:lnTo>
                      <a:pt x="29400" y="82146"/>
                    </a:lnTo>
                    <a:cubicBezTo>
                      <a:pt x="27613" y="82146"/>
                      <a:pt x="27216" y="82146"/>
                      <a:pt x="26621" y="82146"/>
                    </a:cubicBezTo>
                    <a:cubicBezTo>
                      <a:pt x="25231" y="81948"/>
                      <a:pt x="24834" y="81749"/>
                      <a:pt x="24834" y="80755"/>
                    </a:cubicBezTo>
                    <a:cubicBezTo>
                      <a:pt x="24834" y="80358"/>
                      <a:pt x="24834" y="80159"/>
                      <a:pt x="25628" y="7797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58C24DF-61DB-CE94-0271-08F54A70EC7D}"/>
                  </a:ext>
                </a:extLst>
              </p:cNvPr>
              <p:cNvSpPr/>
              <p:nvPr/>
            </p:nvSpPr>
            <p:spPr>
              <a:xfrm>
                <a:off x="8429836" y="3170940"/>
                <a:ext cx="45267" cy="62010"/>
              </a:xfrm>
              <a:custGeom>
                <a:avLst/>
                <a:gdLst>
                  <a:gd name="connsiteX0" fmla="*/ 45489 w 45267"/>
                  <a:gd name="connsiteY0" fmla="*/ 2647 h 62010"/>
                  <a:gd name="connsiteX1" fmla="*/ 45687 w 45267"/>
                  <a:gd name="connsiteY1" fmla="*/ 1256 h 62010"/>
                  <a:gd name="connsiteX2" fmla="*/ 44298 w 45267"/>
                  <a:gd name="connsiteY2" fmla="*/ 64 h 62010"/>
                  <a:gd name="connsiteX3" fmla="*/ 32981 w 45267"/>
                  <a:gd name="connsiteY3" fmla="*/ 859 h 62010"/>
                  <a:gd name="connsiteX4" fmla="*/ 31194 w 45267"/>
                  <a:gd name="connsiteY4" fmla="*/ 3045 h 62010"/>
                  <a:gd name="connsiteX5" fmla="*/ 33378 w 45267"/>
                  <a:gd name="connsiteY5" fmla="*/ 4237 h 62010"/>
                  <a:gd name="connsiteX6" fmla="*/ 37547 w 45267"/>
                  <a:gd name="connsiteY6" fmla="*/ 5430 h 62010"/>
                  <a:gd name="connsiteX7" fmla="*/ 37349 w 45267"/>
                  <a:gd name="connsiteY7" fmla="*/ 7417 h 62010"/>
                  <a:gd name="connsiteX8" fmla="*/ 32187 w 45267"/>
                  <a:gd name="connsiteY8" fmla="*/ 27491 h 62010"/>
                  <a:gd name="connsiteX9" fmla="*/ 23252 w 45267"/>
                  <a:gd name="connsiteY9" fmla="*/ 22324 h 62010"/>
                  <a:gd name="connsiteX10" fmla="*/ 420 w 45267"/>
                  <a:gd name="connsiteY10" fmla="*/ 47565 h 62010"/>
                  <a:gd name="connsiteX11" fmla="*/ 13722 w 45267"/>
                  <a:gd name="connsiteY11" fmla="*/ 62074 h 62010"/>
                  <a:gd name="connsiteX12" fmla="*/ 26230 w 45267"/>
                  <a:gd name="connsiteY12" fmla="*/ 55913 h 62010"/>
                  <a:gd name="connsiteX13" fmla="*/ 35363 w 45267"/>
                  <a:gd name="connsiteY13" fmla="*/ 62074 h 62010"/>
                  <a:gd name="connsiteX14" fmla="*/ 42312 w 45267"/>
                  <a:gd name="connsiteY14" fmla="*/ 57503 h 62010"/>
                  <a:gd name="connsiteX15" fmla="*/ 45489 w 45267"/>
                  <a:gd name="connsiteY15" fmla="*/ 48758 h 62010"/>
                  <a:gd name="connsiteX16" fmla="*/ 43901 w 45267"/>
                  <a:gd name="connsiteY16" fmla="*/ 47565 h 62010"/>
                  <a:gd name="connsiteX17" fmla="*/ 42114 w 45267"/>
                  <a:gd name="connsiteY17" fmla="*/ 50149 h 62010"/>
                  <a:gd name="connsiteX18" fmla="*/ 35562 w 45267"/>
                  <a:gd name="connsiteY18" fmla="*/ 59689 h 62010"/>
                  <a:gd name="connsiteX19" fmla="*/ 32782 w 45267"/>
                  <a:gd name="connsiteY19" fmla="*/ 55316 h 62010"/>
                  <a:gd name="connsiteX20" fmla="*/ 33179 w 45267"/>
                  <a:gd name="connsiteY20" fmla="*/ 51739 h 62010"/>
                  <a:gd name="connsiteX21" fmla="*/ 26627 w 45267"/>
                  <a:gd name="connsiteY21" fmla="*/ 50149 h 62010"/>
                  <a:gd name="connsiteX22" fmla="*/ 22061 w 45267"/>
                  <a:gd name="connsiteY22" fmla="*/ 56111 h 62010"/>
                  <a:gd name="connsiteX23" fmla="*/ 13921 w 45267"/>
                  <a:gd name="connsiteY23" fmla="*/ 59689 h 62010"/>
                  <a:gd name="connsiteX24" fmla="*/ 7567 w 45267"/>
                  <a:gd name="connsiteY24" fmla="*/ 51143 h 62010"/>
                  <a:gd name="connsiteX25" fmla="*/ 12134 w 45267"/>
                  <a:gd name="connsiteY25" fmla="*/ 33255 h 62010"/>
                  <a:gd name="connsiteX26" fmla="*/ 23252 w 45267"/>
                  <a:gd name="connsiteY26" fmla="*/ 24907 h 62010"/>
                  <a:gd name="connsiteX27" fmla="*/ 30995 w 45267"/>
                  <a:gd name="connsiteY27" fmla="*/ 32460 h 62010"/>
                  <a:gd name="connsiteX28" fmla="*/ 30797 w 45267"/>
                  <a:gd name="connsiteY28" fmla="*/ 3365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489" y="2647"/>
                    </a:moveTo>
                    <a:cubicBezTo>
                      <a:pt x="45489" y="2449"/>
                      <a:pt x="45687" y="1455"/>
                      <a:pt x="45687" y="1256"/>
                    </a:cubicBezTo>
                    <a:cubicBezTo>
                      <a:pt x="45687" y="859"/>
                      <a:pt x="45489" y="64"/>
                      <a:pt x="44298" y="64"/>
                    </a:cubicBezTo>
                    <a:cubicBezTo>
                      <a:pt x="42511" y="64"/>
                      <a:pt x="35165" y="660"/>
                      <a:pt x="32981" y="859"/>
                    </a:cubicBezTo>
                    <a:cubicBezTo>
                      <a:pt x="32385" y="1057"/>
                      <a:pt x="31194" y="1057"/>
                      <a:pt x="31194" y="3045"/>
                    </a:cubicBezTo>
                    <a:cubicBezTo>
                      <a:pt x="31194" y="4237"/>
                      <a:pt x="32385" y="4237"/>
                      <a:pt x="33378" y="4237"/>
                    </a:cubicBezTo>
                    <a:cubicBezTo>
                      <a:pt x="37547" y="4237"/>
                      <a:pt x="37547" y="4834"/>
                      <a:pt x="37547" y="5430"/>
                    </a:cubicBezTo>
                    <a:cubicBezTo>
                      <a:pt x="37547" y="6026"/>
                      <a:pt x="37547" y="6622"/>
                      <a:pt x="37349" y="7417"/>
                    </a:cubicBezTo>
                    <a:lnTo>
                      <a:pt x="32187" y="27491"/>
                    </a:lnTo>
                    <a:cubicBezTo>
                      <a:pt x="30400" y="24709"/>
                      <a:pt x="27422" y="22324"/>
                      <a:pt x="23252" y="22324"/>
                    </a:cubicBezTo>
                    <a:cubicBezTo>
                      <a:pt x="11935" y="22324"/>
                      <a:pt x="420" y="34845"/>
                      <a:pt x="420" y="47565"/>
                    </a:cubicBezTo>
                    <a:cubicBezTo>
                      <a:pt x="420" y="56111"/>
                      <a:pt x="6177" y="62074"/>
                      <a:pt x="13722" y="62074"/>
                    </a:cubicBezTo>
                    <a:cubicBezTo>
                      <a:pt x="18487" y="62074"/>
                      <a:pt x="22656" y="59490"/>
                      <a:pt x="26230" y="55913"/>
                    </a:cubicBezTo>
                    <a:cubicBezTo>
                      <a:pt x="28017" y="61279"/>
                      <a:pt x="32981" y="62074"/>
                      <a:pt x="35363" y="62074"/>
                    </a:cubicBezTo>
                    <a:cubicBezTo>
                      <a:pt x="38540" y="62074"/>
                      <a:pt x="40724" y="60285"/>
                      <a:pt x="42312" y="57503"/>
                    </a:cubicBezTo>
                    <a:cubicBezTo>
                      <a:pt x="44298" y="54124"/>
                      <a:pt x="45489" y="48956"/>
                      <a:pt x="45489" y="48758"/>
                    </a:cubicBezTo>
                    <a:cubicBezTo>
                      <a:pt x="45489" y="47565"/>
                      <a:pt x="44298" y="47565"/>
                      <a:pt x="43901" y="47565"/>
                    </a:cubicBezTo>
                    <a:cubicBezTo>
                      <a:pt x="42709" y="47565"/>
                      <a:pt x="42709" y="47963"/>
                      <a:pt x="42114" y="50149"/>
                    </a:cubicBezTo>
                    <a:cubicBezTo>
                      <a:pt x="40922" y="54521"/>
                      <a:pt x="39334" y="59689"/>
                      <a:pt x="35562" y="59689"/>
                    </a:cubicBezTo>
                    <a:cubicBezTo>
                      <a:pt x="33378" y="59689"/>
                      <a:pt x="32782" y="57701"/>
                      <a:pt x="32782" y="55316"/>
                    </a:cubicBezTo>
                    <a:cubicBezTo>
                      <a:pt x="32782" y="53726"/>
                      <a:pt x="32782" y="52931"/>
                      <a:pt x="33179" y="51739"/>
                    </a:cubicBezTo>
                    <a:close/>
                    <a:moveTo>
                      <a:pt x="26627" y="50149"/>
                    </a:moveTo>
                    <a:cubicBezTo>
                      <a:pt x="26032" y="52733"/>
                      <a:pt x="24046" y="54521"/>
                      <a:pt x="22061" y="56111"/>
                    </a:cubicBezTo>
                    <a:cubicBezTo>
                      <a:pt x="21267" y="56906"/>
                      <a:pt x="17891" y="59689"/>
                      <a:pt x="13921" y="59689"/>
                    </a:cubicBezTo>
                    <a:cubicBezTo>
                      <a:pt x="10744" y="59689"/>
                      <a:pt x="7567" y="57304"/>
                      <a:pt x="7567" y="51143"/>
                    </a:cubicBezTo>
                    <a:cubicBezTo>
                      <a:pt x="7567" y="46373"/>
                      <a:pt x="10148" y="36833"/>
                      <a:pt x="12134" y="33255"/>
                    </a:cubicBezTo>
                    <a:cubicBezTo>
                      <a:pt x="16303" y="26100"/>
                      <a:pt x="20671" y="24907"/>
                      <a:pt x="23252" y="24907"/>
                    </a:cubicBezTo>
                    <a:cubicBezTo>
                      <a:pt x="29407" y="24907"/>
                      <a:pt x="30995" y="31466"/>
                      <a:pt x="30995" y="32460"/>
                    </a:cubicBezTo>
                    <a:cubicBezTo>
                      <a:pt x="30995" y="32858"/>
                      <a:pt x="30797" y="33454"/>
                      <a:pt x="30797" y="336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D8D2846-6E33-8ED0-DDA3-2FFDF30D4D29}"/>
                  </a:ext>
                </a:extLst>
              </p:cNvPr>
              <p:cNvSpPr/>
              <p:nvPr/>
            </p:nvSpPr>
            <p:spPr>
              <a:xfrm>
                <a:off x="8522036" y="3175091"/>
                <a:ext cx="13302" cy="13316"/>
              </a:xfrm>
              <a:custGeom>
                <a:avLst/>
                <a:gdLst>
                  <a:gd name="connsiteX0" fmla="*/ 13729 w 13302"/>
                  <a:gd name="connsiteY0" fmla="*/ 6621 h 13316"/>
                  <a:gd name="connsiteX1" fmla="*/ 6978 w 13302"/>
                  <a:gd name="connsiteY1" fmla="*/ 62 h 13316"/>
                  <a:gd name="connsiteX2" fmla="*/ 427 w 13302"/>
                  <a:gd name="connsiteY2" fmla="*/ 6621 h 13316"/>
                  <a:gd name="connsiteX3" fmla="*/ 6978 w 13302"/>
                  <a:gd name="connsiteY3" fmla="*/ 13378 h 13316"/>
                  <a:gd name="connsiteX4" fmla="*/ 13729 w 13302"/>
                  <a:gd name="connsiteY4" fmla="*/ 6621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729" y="6621"/>
                    </a:moveTo>
                    <a:cubicBezTo>
                      <a:pt x="13729" y="3043"/>
                      <a:pt x="10751" y="62"/>
                      <a:pt x="6978" y="62"/>
                    </a:cubicBezTo>
                    <a:cubicBezTo>
                      <a:pt x="3405" y="62"/>
                      <a:pt x="427" y="3043"/>
                      <a:pt x="427" y="6621"/>
                    </a:cubicBezTo>
                    <a:cubicBezTo>
                      <a:pt x="427" y="10397"/>
                      <a:pt x="3405" y="13378"/>
                      <a:pt x="6978" y="13378"/>
                    </a:cubicBezTo>
                    <a:cubicBezTo>
                      <a:pt x="10751" y="13378"/>
                      <a:pt x="13729" y="10397"/>
                      <a:pt x="13729" y="66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B0DB3FC-1AAE-8849-57D6-71DD84698F63}"/>
                  </a:ext>
                </a:extLst>
              </p:cNvPr>
              <p:cNvSpPr/>
              <p:nvPr/>
            </p:nvSpPr>
            <p:spPr>
              <a:xfrm>
                <a:off x="8577621" y="3129975"/>
                <a:ext cx="33355" cy="84668"/>
              </a:xfrm>
              <a:custGeom>
                <a:avLst/>
                <a:gdLst>
                  <a:gd name="connsiteX0" fmla="*/ 32595 w 33355"/>
                  <a:gd name="connsiteY0" fmla="*/ 4633 h 84668"/>
                  <a:gd name="connsiteX1" fmla="*/ 28029 w 33355"/>
                  <a:gd name="connsiteY1" fmla="*/ 62 h 84668"/>
                  <a:gd name="connsiteX2" fmla="*/ 21080 w 33355"/>
                  <a:gd name="connsiteY2" fmla="*/ 6820 h 84668"/>
                  <a:gd name="connsiteX3" fmla="*/ 25845 w 33355"/>
                  <a:gd name="connsiteY3" fmla="*/ 11192 h 84668"/>
                  <a:gd name="connsiteX4" fmla="*/ 32595 w 33355"/>
                  <a:gd name="connsiteY4" fmla="*/ 4633 h 84668"/>
                  <a:gd name="connsiteX5" fmla="*/ 23065 w 33355"/>
                  <a:gd name="connsiteY5" fmla="*/ 51936 h 84668"/>
                  <a:gd name="connsiteX6" fmla="*/ 25845 w 33355"/>
                  <a:gd name="connsiteY6" fmla="*/ 44582 h 84668"/>
                  <a:gd name="connsiteX7" fmla="*/ 27433 w 33355"/>
                  <a:gd name="connsiteY7" fmla="*/ 38024 h 84668"/>
                  <a:gd name="connsiteX8" fmla="*/ 17109 w 33355"/>
                  <a:gd name="connsiteY8" fmla="*/ 27688 h 84668"/>
                  <a:gd name="connsiteX9" fmla="*/ 432 w 33355"/>
                  <a:gd name="connsiteY9" fmla="*/ 46967 h 84668"/>
                  <a:gd name="connsiteX10" fmla="*/ 2020 w 33355"/>
                  <a:gd name="connsiteY10" fmla="*/ 48359 h 84668"/>
                  <a:gd name="connsiteX11" fmla="*/ 4005 w 33355"/>
                  <a:gd name="connsiteY11" fmla="*/ 45974 h 84668"/>
                  <a:gd name="connsiteX12" fmla="*/ 16712 w 33355"/>
                  <a:gd name="connsiteY12" fmla="*/ 30471 h 84668"/>
                  <a:gd name="connsiteX13" fmla="*/ 19889 w 33355"/>
                  <a:gd name="connsiteY13" fmla="*/ 34446 h 84668"/>
                  <a:gd name="connsiteX14" fmla="*/ 18499 w 33355"/>
                  <a:gd name="connsiteY14" fmla="*/ 41005 h 84668"/>
                  <a:gd name="connsiteX15" fmla="*/ 9763 w 33355"/>
                  <a:gd name="connsiteY15" fmla="*/ 64259 h 84668"/>
                  <a:gd name="connsiteX16" fmla="*/ 6983 w 33355"/>
                  <a:gd name="connsiteY16" fmla="*/ 74395 h 84668"/>
                  <a:gd name="connsiteX17" fmla="*/ 17308 w 33355"/>
                  <a:gd name="connsiteY17" fmla="*/ 84730 h 84668"/>
                  <a:gd name="connsiteX18" fmla="*/ 33787 w 33355"/>
                  <a:gd name="connsiteY18" fmla="*/ 65253 h 84668"/>
                  <a:gd name="connsiteX19" fmla="*/ 32198 w 33355"/>
                  <a:gd name="connsiteY19" fmla="*/ 64060 h 84668"/>
                  <a:gd name="connsiteX20" fmla="*/ 30411 w 33355"/>
                  <a:gd name="connsiteY20" fmla="*/ 66246 h 84668"/>
                  <a:gd name="connsiteX21" fmla="*/ 17506 w 33355"/>
                  <a:gd name="connsiteY21" fmla="*/ 81948 h 84668"/>
                  <a:gd name="connsiteX22" fmla="*/ 14528 w 33355"/>
                  <a:gd name="connsiteY22" fmla="*/ 77774 h 84668"/>
                  <a:gd name="connsiteX23" fmla="*/ 18102 w 33355"/>
                  <a:gd name="connsiteY23" fmla="*/ 65253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595" y="4633"/>
                    </a:moveTo>
                    <a:cubicBezTo>
                      <a:pt x="32595" y="2050"/>
                      <a:pt x="30809" y="62"/>
                      <a:pt x="28029" y="62"/>
                    </a:cubicBezTo>
                    <a:cubicBezTo>
                      <a:pt x="24455" y="62"/>
                      <a:pt x="21080" y="3242"/>
                      <a:pt x="21080" y="6820"/>
                    </a:cubicBezTo>
                    <a:cubicBezTo>
                      <a:pt x="21080" y="9205"/>
                      <a:pt x="22867" y="11192"/>
                      <a:pt x="25845" y="11192"/>
                    </a:cubicBezTo>
                    <a:cubicBezTo>
                      <a:pt x="28823" y="11192"/>
                      <a:pt x="32595" y="8410"/>
                      <a:pt x="32595" y="4633"/>
                    </a:cubicBezTo>
                    <a:close/>
                    <a:moveTo>
                      <a:pt x="23065" y="51936"/>
                    </a:moveTo>
                    <a:cubicBezTo>
                      <a:pt x="24455" y="48359"/>
                      <a:pt x="24455" y="47961"/>
                      <a:pt x="25845" y="44582"/>
                    </a:cubicBezTo>
                    <a:cubicBezTo>
                      <a:pt x="26838" y="42197"/>
                      <a:pt x="27433" y="40409"/>
                      <a:pt x="27433" y="38024"/>
                    </a:cubicBezTo>
                    <a:cubicBezTo>
                      <a:pt x="27433" y="32260"/>
                      <a:pt x="23462" y="27688"/>
                      <a:pt x="17109" y="27688"/>
                    </a:cubicBezTo>
                    <a:cubicBezTo>
                      <a:pt x="5197" y="27688"/>
                      <a:pt x="432" y="45974"/>
                      <a:pt x="432" y="46967"/>
                    </a:cubicBezTo>
                    <a:cubicBezTo>
                      <a:pt x="432" y="48359"/>
                      <a:pt x="1821" y="48359"/>
                      <a:pt x="2020" y="48359"/>
                    </a:cubicBezTo>
                    <a:cubicBezTo>
                      <a:pt x="3211" y="48359"/>
                      <a:pt x="3410" y="47961"/>
                      <a:pt x="4005" y="45974"/>
                    </a:cubicBezTo>
                    <a:cubicBezTo>
                      <a:pt x="7381" y="34247"/>
                      <a:pt x="12543" y="30471"/>
                      <a:pt x="16712" y="30471"/>
                    </a:cubicBezTo>
                    <a:cubicBezTo>
                      <a:pt x="17705" y="30471"/>
                      <a:pt x="19889" y="30471"/>
                      <a:pt x="19889" y="34446"/>
                    </a:cubicBezTo>
                    <a:cubicBezTo>
                      <a:pt x="19889" y="37030"/>
                      <a:pt x="19095" y="39812"/>
                      <a:pt x="18499" y="41005"/>
                    </a:cubicBezTo>
                    <a:cubicBezTo>
                      <a:pt x="17506" y="44185"/>
                      <a:pt x="11748" y="58892"/>
                      <a:pt x="9763" y="64259"/>
                    </a:cubicBezTo>
                    <a:cubicBezTo>
                      <a:pt x="8572" y="67638"/>
                      <a:pt x="6983" y="71811"/>
                      <a:pt x="6983" y="74395"/>
                    </a:cubicBezTo>
                    <a:cubicBezTo>
                      <a:pt x="6983" y="80358"/>
                      <a:pt x="11153" y="84730"/>
                      <a:pt x="17308" y="84730"/>
                    </a:cubicBezTo>
                    <a:cubicBezTo>
                      <a:pt x="29022" y="84730"/>
                      <a:pt x="33787" y="66445"/>
                      <a:pt x="33787" y="65253"/>
                    </a:cubicBezTo>
                    <a:cubicBezTo>
                      <a:pt x="33787" y="64060"/>
                      <a:pt x="32595" y="64060"/>
                      <a:pt x="32198" y="64060"/>
                    </a:cubicBezTo>
                    <a:cubicBezTo>
                      <a:pt x="31007" y="64060"/>
                      <a:pt x="31007" y="64458"/>
                      <a:pt x="30411" y="66246"/>
                    </a:cubicBezTo>
                    <a:cubicBezTo>
                      <a:pt x="28029" y="74196"/>
                      <a:pt x="23860" y="81948"/>
                      <a:pt x="17506" y="81948"/>
                    </a:cubicBezTo>
                    <a:cubicBezTo>
                      <a:pt x="15322" y="81948"/>
                      <a:pt x="14528" y="80755"/>
                      <a:pt x="14528" y="77774"/>
                    </a:cubicBezTo>
                    <a:cubicBezTo>
                      <a:pt x="14528" y="74594"/>
                      <a:pt x="15322" y="72805"/>
                      <a:pt x="18102" y="652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1EEC19-3BFC-D473-62F0-F0A8D8674D1C}"/>
                  </a:ext>
                </a:extLst>
              </p:cNvPr>
              <p:cNvSpPr/>
              <p:nvPr/>
            </p:nvSpPr>
            <p:spPr>
              <a:xfrm>
                <a:off x="8622760" y="3170940"/>
                <a:ext cx="45267" cy="62010"/>
              </a:xfrm>
              <a:custGeom>
                <a:avLst/>
                <a:gdLst>
                  <a:gd name="connsiteX0" fmla="*/ 45504 w 45267"/>
                  <a:gd name="connsiteY0" fmla="*/ 2647 h 62010"/>
                  <a:gd name="connsiteX1" fmla="*/ 45703 w 45267"/>
                  <a:gd name="connsiteY1" fmla="*/ 1256 h 62010"/>
                  <a:gd name="connsiteX2" fmla="*/ 44313 w 45267"/>
                  <a:gd name="connsiteY2" fmla="*/ 64 h 62010"/>
                  <a:gd name="connsiteX3" fmla="*/ 32996 w 45267"/>
                  <a:gd name="connsiteY3" fmla="*/ 859 h 62010"/>
                  <a:gd name="connsiteX4" fmla="*/ 31209 w 45267"/>
                  <a:gd name="connsiteY4" fmla="*/ 3045 h 62010"/>
                  <a:gd name="connsiteX5" fmla="*/ 33393 w 45267"/>
                  <a:gd name="connsiteY5" fmla="*/ 4237 h 62010"/>
                  <a:gd name="connsiteX6" fmla="*/ 37562 w 45267"/>
                  <a:gd name="connsiteY6" fmla="*/ 5430 h 62010"/>
                  <a:gd name="connsiteX7" fmla="*/ 37364 w 45267"/>
                  <a:gd name="connsiteY7" fmla="*/ 7417 h 62010"/>
                  <a:gd name="connsiteX8" fmla="*/ 32202 w 45267"/>
                  <a:gd name="connsiteY8" fmla="*/ 27491 h 62010"/>
                  <a:gd name="connsiteX9" fmla="*/ 23267 w 45267"/>
                  <a:gd name="connsiteY9" fmla="*/ 22324 h 62010"/>
                  <a:gd name="connsiteX10" fmla="*/ 435 w 45267"/>
                  <a:gd name="connsiteY10" fmla="*/ 47565 h 62010"/>
                  <a:gd name="connsiteX11" fmla="*/ 13737 w 45267"/>
                  <a:gd name="connsiteY11" fmla="*/ 62074 h 62010"/>
                  <a:gd name="connsiteX12" fmla="*/ 26245 w 45267"/>
                  <a:gd name="connsiteY12" fmla="*/ 55913 h 62010"/>
                  <a:gd name="connsiteX13" fmla="*/ 35378 w 45267"/>
                  <a:gd name="connsiteY13" fmla="*/ 62074 h 62010"/>
                  <a:gd name="connsiteX14" fmla="*/ 42327 w 45267"/>
                  <a:gd name="connsiteY14" fmla="*/ 57503 h 62010"/>
                  <a:gd name="connsiteX15" fmla="*/ 45504 w 45267"/>
                  <a:gd name="connsiteY15" fmla="*/ 48758 h 62010"/>
                  <a:gd name="connsiteX16" fmla="*/ 43916 w 45267"/>
                  <a:gd name="connsiteY16" fmla="*/ 47565 h 62010"/>
                  <a:gd name="connsiteX17" fmla="*/ 42129 w 45267"/>
                  <a:gd name="connsiteY17" fmla="*/ 50149 h 62010"/>
                  <a:gd name="connsiteX18" fmla="*/ 35577 w 45267"/>
                  <a:gd name="connsiteY18" fmla="*/ 59689 h 62010"/>
                  <a:gd name="connsiteX19" fmla="*/ 32797 w 45267"/>
                  <a:gd name="connsiteY19" fmla="*/ 55316 h 62010"/>
                  <a:gd name="connsiteX20" fmla="*/ 33194 w 45267"/>
                  <a:gd name="connsiteY20" fmla="*/ 51739 h 62010"/>
                  <a:gd name="connsiteX21" fmla="*/ 26643 w 45267"/>
                  <a:gd name="connsiteY21" fmla="*/ 50149 h 62010"/>
                  <a:gd name="connsiteX22" fmla="*/ 22076 w 45267"/>
                  <a:gd name="connsiteY22" fmla="*/ 56111 h 62010"/>
                  <a:gd name="connsiteX23" fmla="*/ 13936 w 45267"/>
                  <a:gd name="connsiteY23" fmla="*/ 59689 h 62010"/>
                  <a:gd name="connsiteX24" fmla="*/ 7582 w 45267"/>
                  <a:gd name="connsiteY24" fmla="*/ 51143 h 62010"/>
                  <a:gd name="connsiteX25" fmla="*/ 12149 w 45267"/>
                  <a:gd name="connsiteY25" fmla="*/ 33255 h 62010"/>
                  <a:gd name="connsiteX26" fmla="*/ 23267 w 45267"/>
                  <a:gd name="connsiteY26" fmla="*/ 24907 h 62010"/>
                  <a:gd name="connsiteX27" fmla="*/ 31010 w 45267"/>
                  <a:gd name="connsiteY27" fmla="*/ 32460 h 62010"/>
                  <a:gd name="connsiteX28" fmla="*/ 30812 w 45267"/>
                  <a:gd name="connsiteY28" fmla="*/ 3365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504" y="2647"/>
                    </a:moveTo>
                    <a:cubicBezTo>
                      <a:pt x="45504" y="2449"/>
                      <a:pt x="45703" y="1455"/>
                      <a:pt x="45703" y="1256"/>
                    </a:cubicBezTo>
                    <a:cubicBezTo>
                      <a:pt x="45703" y="859"/>
                      <a:pt x="45504" y="64"/>
                      <a:pt x="44313" y="64"/>
                    </a:cubicBezTo>
                    <a:cubicBezTo>
                      <a:pt x="42526" y="64"/>
                      <a:pt x="35180" y="660"/>
                      <a:pt x="32996" y="859"/>
                    </a:cubicBezTo>
                    <a:cubicBezTo>
                      <a:pt x="32400" y="1057"/>
                      <a:pt x="31209" y="1057"/>
                      <a:pt x="31209" y="3045"/>
                    </a:cubicBezTo>
                    <a:cubicBezTo>
                      <a:pt x="31209" y="4237"/>
                      <a:pt x="32400" y="4237"/>
                      <a:pt x="33393" y="4237"/>
                    </a:cubicBezTo>
                    <a:cubicBezTo>
                      <a:pt x="37562" y="4237"/>
                      <a:pt x="37562" y="4834"/>
                      <a:pt x="37562" y="5430"/>
                    </a:cubicBezTo>
                    <a:cubicBezTo>
                      <a:pt x="37562" y="6026"/>
                      <a:pt x="37562" y="6622"/>
                      <a:pt x="37364" y="7417"/>
                    </a:cubicBezTo>
                    <a:lnTo>
                      <a:pt x="32202" y="27491"/>
                    </a:lnTo>
                    <a:cubicBezTo>
                      <a:pt x="30415" y="24709"/>
                      <a:pt x="27437" y="22324"/>
                      <a:pt x="23267" y="22324"/>
                    </a:cubicBezTo>
                    <a:cubicBezTo>
                      <a:pt x="11950" y="22324"/>
                      <a:pt x="435" y="34845"/>
                      <a:pt x="435" y="47565"/>
                    </a:cubicBezTo>
                    <a:cubicBezTo>
                      <a:pt x="435" y="56111"/>
                      <a:pt x="6193" y="62074"/>
                      <a:pt x="13737" y="62074"/>
                    </a:cubicBezTo>
                    <a:cubicBezTo>
                      <a:pt x="18502" y="62074"/>
                      <a:pt x="22672" y="59490"/>
                      <a:pt x="26245" y="55913"/>
                    </a:cubicBezTo>
                    <a:cubicBezTo>
                      <a:pt x="28032" y="61279"/>
                      <a:pt x="32996" y="62074"/>
                      <a:pt x="35378" y="62074"/>
                    </a:cubicBezTo>
                    <a:cubicBezTo>
                      <a:pt x="38555" y="62074"/>
                      <a:pt x="40739" y="60285"/>
                      <a:pt x="42327" y="57503"/>
                    </a:cubicBezTo>
                    <a:cubicBezTo>
                      <a:pt x="44313" y="54124"/>
                      <a:pt x="45504" y="48956"/>
                      <a:pt x="45504" y="48758"/>
                    </a:cubicBezTo>
                    <a:cubicBezTo>
                      <a:pt x="45504" y="47565"/>
                      <a:pt x="44313" y="47565"/>
                      <a:pt x="43916" y="47565"/>
                    </a:cubicBezTo>
                    <a:cubicBezTo>
                      <a:pt x="42724" y="47565"/>
                      <a:pt x="42724" y="47963"/>
                      <a:pt x="42129" y="50149"/>
                    </a:cubicBezTo>
                    <a:cubicBezTo>
                      <a:pt x="40938" y="54521"/>
                      <a:pt x="39349" y="59689"/>
                      <a:pt x="35577" y="59689"/>
                    </a:cubicBezTo>
                    <a:cubicBezTo>
                      <a:pt x="33393" y="59689"/>
                      <a:pt x="32797" y="57701"/>
                      <a:pt x="32797" y="55316"/>
                    </a:cubicBezTo>
                    <a:cubicBezTo>
                      <a:pt x="32797" y="53726"/>
                      <a:pt x="32797" y="52931"/>
                      <a:pt x="33194" y="51739"/>
                    </a:cubicBezTo>
                    <a:close/>
                    <a:moveTo>
                      <a:pt x="26643" y="50149"/>
                    </a:moveTo>
                    <a:cubicBezTo>
                      <a:pt x="26047" y="52733"/>
                      <a:pt x="24061" y="54521"/>
                      <a:pt x="22076" y="56111"/>
                    </a:cubicBezTo>
                    <a:cubicBezTo>
                      <a:pt x="21282" y="56906"/>
                      <a:pt x="17907" y="59689"/>
                      <a:pt x="13936" y="59689"/>
                    </a:cubicBezTo>
                    <a:cubicBezTo>
                      <a:pt x="10759" y="59689"/>
                      <a:pt x="7582" y="57304"/>
                      <a:pt x="7582" y="51143"/>
                    </a:cubicBezTo>
                    <a:cubicBezTo>
                      <a:pt x="7582" y="46373"/>
                      <a:pt x="10164" y="36833"/>
                      <a:pt x="12149" y="33255"/>
                    </a:cubicBezTo>
                    <a:cubicBezTo>
                      <a:pt x="16318" y="26100"/>
                      <a:pt x="20686" y="24907"/>
                      <a:pt x="23267" y="24907"/>
                    </a:cubicBezTo>
                    <a:cubicBezTo>
                      <a:pt x="29422" y="24907"/>
                      <a:pt x="31010" y="31466"/>
                      <a:pt x="31010" y="32460"/>
                    </a:cubicBezTo>
                    <a:cubicBezTo>
                      <a:pt x="31010" y="32858"/>
                      <a:pt x="30812" y="33454"/>
                      <a:pt x="30812" y="336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B4681EA-DA84-84BA-EAE9-726515F19907}"/>
                  </a:ext>
                </a:extLst>
              </p:cNvPr>
              <p:cNvSpPr/>
              <p:nvPr/>
            </p:nvSpPr>
            <p:spPr>
              <a:xfrm flipV="1">
                <a:off x="8603540" y="3666507"/>
                <a:ext cx="300791" cy="301058"/>
              </a:xfrm>
              <a:custGeom>
                <a:avLst/>
                <a:gdLst>
                  <a:gd name="connsiteX0" fmla="*/ 301067 w 300791"/>
                  <a:gd name="connsiteY0" fmla="*/ 150642 h 301058"/>
                  <a:gd name="connsiteX1" fmla="*/ 150671 w 300791"/>
                  <a:gd name="connsiteY1" fmla="*/ 301197 h 301058"/>
                  <a:gd name="connsiteX2" fmla="*/ 276 w 300791"/>
                  <a:gd name="connsiteY2" fmla="*/ 150642 h 301058"/>
                  <a:gd name="connsiteX3" fmla="*/ 150671 w 300791"/>
                  <a:gd name="connsiteY3" fmla="*/ 138 h 301058"/>
                  <a:gd name="connsiteX4" fmla="*/ 301067 w 300791"/>
                  <a:gd name="connsiteY4" fmla="*/ 150642 h 30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058">
                    <a:moveTo>
                      <a:pt x="301067" y="150642"/>
                    </a:moveTo>
                    <a:cubicBezTo>
                      <a:pt x="301067" y="233820"/>
                      <a:pt x="233712" y="301197"/>
                      <a:pt x="150671" y="301197"/>
                    </a:cubicBezTo>
                    <a:cubicBezTo>
                      <a:pt x="67581" y="301197"/>
                      <a:pt x="276" y="233820"/>
                      <a:pt x="276" y="150642"/>
                    </a:cubicBezTo>
                    <a:cubicBezTo>
                      <a:pt x="276" y="67515"/>
                      <a:pt x="67581" y="138"/>
                      <a:pt x="150671" y="138"/>
                    </a:cubicBezTo>
                    <a:cubicBezTo>
                      <a:pt x="233712" y="138"/>
                      <a:pt x="301067" y="67515"/>
                      <a:pt x="301067" y="150642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68EF8A-64E8-8F8F-8DE6-3200A08B65AF}"/>
                  </a:ext>
                </a:extLst>
              </p:cNvPr>
              <p:cNvSpPr/>
              <p:nvPr/>
            </p:nvSpPr>
            <p:spPr>
              <a:xfrm>
                <a:off x="8715473" y="3877929"/>
                <a:ext cx="76835" cy="4968"/>
              </a:xfrm>
              <a:custGeom>
                <a:avLst/>
                <a:gdLst>
                  <a:gd name="connsiteX0" fmla="*/ 72910 w 76835"/>
                  <a:gd name="connsiteY0" fmla="*/ 5086 h 4968"/>
                  <a:gd name="connsiteX1" fmla="*/ 77278 w 76835"/>
                  <a:gd name="connsiteY1" fmla="*/ 2502 h 4968"/>
                  <a:gd name="connsiteX2" fmla="*/ 72910 w 76835"/>
                  <a:gd name="connsiteY2" fmla="*/ 117 h 4968"/>
                  <a:gd name="connsiteX3" fmla="*/ 4810 w 76835"/>
                  <a:gd name="connsiteY3" fmla="*/ 117 h 4968"/>
                  <a:gd name="connsiteX4" fmla="*/ 442 w 76835"/>
                  <a:gd name="connsiteY4" fmla="*/ 2502 h 4968"/>
                  <a:gd name="connsiteX5" fmla="*/ 4810 w 76835"/>
                  <a:gd name="connsiteY5" fmla="*/ 5086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910" y="5086"/>
                    </a:moveTo>
                    <a:cubicBezTo>
                      <a:pt x="75094" y="5086"/>
                      <a:pt x="77278" y="5086"/>
                      <a:pt x="77278" y="2502"/>
                    </a:cubicBezTo>
                    <a:cubicBezTo>
                      <a:pt x="77278" y="117"/>
                      <a:pt x="75094" y="117"/>
                      <a:pt x="72910" y="117"/>
                    </a:cubicBezTo>
                    <a:lnTo>
                      <a:pt x="4810" y="117"/>
                    </a:lnTo>
                    <a:cubicBezTo>
                      <a:pt x="2626" y="117"/>
                      <a:pt x="442" y="117"/>
                      <a:pt x="442" y="2502"/>
                    </a:cubicBezTo>
                    <a:cubicBezTo>
                      <a:pt x="442" y="5086"/>
                      <a:pt x="2626" y="5086"/>
                      <a:pt x="4810" y="5086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8BA3CFA-31CB-198A-6BA7-E1AA887AE137}"/>
                  </a:ext>
                </a:extLst>
              </p:cNvPr>
              <p:cNvSpPr/>
              <p:nvPr/>
            </p:nvSpPr>
            <p:spPr>
              <a:xfrm>
                <a:off x="8712098" y="3711599"/>
                <a:ext cx="83586" cy="84071"/>
              </a:xfrm>
              <a:custGeom>
                <a:avLst/>
                <a:gdLst>
                  <a:gd name="connsiteX0" fmla="*/ 44717 w 83586"/>
                  <a:gd name="connsiteY0" fmla="*/ 44627 h 84071"/>
                  <a:gd name="connsiteX1" fmla="*/ 79859 w 83586"/>
                  <a:gd name="connsiteY1" fmla="*/ 44627 h 84071"/>
                  <a:gd name="connsiteX2" fmla="*/ 84028 w 83586"/>
                  <a:gd name="connsiteY2" fmla="*/ 42044 h 84071"/>
                  <a:gd name="connsiteX3" fmla="*/ 79859 w 83586"/>
                  <a:gd name="connsiteY3" fmla="*/ 39659 h 84071"/>
                  <a:gd name="connsiteX4" fmla="*/ 44717 w 83586"/>
                  <a:gd name="connsiteY4" fmla="*/ 39659 h 84071"/>
                  <a:gd name="connsiteX5" fmla="*/ 44717 w 83586"/>
                  <a:gd name="connsiteY5" fmla="*/ 4281 h 84071"/>
                  <a:gd name="connsiteX6" fmla="*/ 42334 w 83586"/>
                  <a:gd name="connsiteY6" fmla="*/ 107 h 84071"/>
                  <a:gd name="connsiteX7" fmla="*/ 39753 w 83586"/>
                  <a:gd name="connsiteY7" fmla="*/ 4281 h 84071"/>
                  <a:gd name="connsiteX8" fmla="*/ 39753 w 83586"/>
                  <a:gd name="connsiteY8" fmla="*/ 39659 h 84071"/>
                  <a:gd name="connsiteX9" fmla="*/ 4413 w 83586"/>
                  <a:gd name="connsiteY9" fmla="*/ 39659 h 84071"/>
                  <a:gd name="connsiteX10" fmla="*/ 442 w 83586"/>
                  <a:gd name="connsiteY10" fmla="*/ 42044 h 84071"/>
                  <a:gd name="connsiteX11" fmla="*/ 4413 w 83586"/>
                  <a:gd name="connsiteY11" fmla="*/ 44627 h 84071"/>
                  <a:gd name="connsiteX12" fmla="*/ 39753 w 83586"/>
                  <a:gd name="connsiteY12" fmla="*/ 44627 h 84071"/>
                  <a:gd name="connsiteX13" fmla="*/ 39753 w 83586"/>
                  <a:gd name="connsiteY13" fmla="*/ 80005 h 84071"/>
                  <a:gd name="connsiteX14" fmla="*/ 42334 w 83586"/>
                  <a:gd name="connsiteY14" fmla="*/ 84179 h 84071"/>
                  <a:gd name="connsiteX15" fmla="*/ 44717 w 83586"/>
                  <a:gd name="connsiteY15" fmla="*/ 80005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717" y="44627"/>
                    </a:moveTo>
                    <a:lnTo>
                      <a:pt x="79859" y="44627"/>
                    </a:lnTo>
                    <a:cubicBezTo>
                      <a:pt x="81646" y="44627"/>
                      <a:pt x="84028" y="44627"/>
                      <a:pt x="84028" y="42044"/>
                    </a:cubicBezTo>
                    <a:cubicBezTo>
                      <a:pt x="84028" y="39659"/>
                      <a:pt x="81646" y="39659"/>
                      <a:pt x="79859" y="39659"/>
                    </a:cubicBezTo>
                    <a:lnTo>
                      <a:pt x="44717" y="39659"/>
                    </a:lnTo>
                    <a:lnTo>
                      <a:pt x="44717" y="4281"/>
                    </a:lnTo>
                    <a:cubicBezTo>
                      <a:pt x="44717" y="2492"/>
                      <a:pt x="44717" y="107"/>
                      <a:pt x="42334" y="107"/>
                    </a:cubicBezTo>
                    <a:cubicBezTo>
                      <a:pt x="39753" y="107"/>
                      <a:pt x="39753" y="2492"/>
                      <a:pt x="39753" y="4281"/>
                    </a:cubicBezTo>
                    <a:lnTo>
                      <a:pt x="39753" y="39659"/>
                    </a:lnTo>
                    <a:lnTo>
                      <a:pt x="4413" y="39659"/>
                    </a:lnTo>
                    <a:cubicBezTo>
                      <a:pt x="2824" y="39659"/>
                      <a:pt x="442" y="39659"/>
                      <a:pt x="442" y="42044"/>
                    </a:cubicBezTo>
                    <a:cubicBezTo>
                      <a:pt x="442" y="44627"/>
                      <a:pt x="2824" y="44627"/>
                      <a:pt x="4413" y="44627"/>
                    </a:cubicBezTo>
                    <a:lnTo>
                      <a:pt x="39753" y="44627"/>
                    </a:lnTo>
                    <a:lnTo>
                      <a:pt x="39753" y="80005"/>
                    </a:lnTo>
                    <a:cubicBezTo>
                      <a:pt x="39753" y="81794"/>
                      <a:pt x="39753" y="84179"/>
                      <a:pt x="42334" y="84179"/>
                    </a:cubicBezTo>
                    <a:cubicBezTo>
                      <a:pt x="44717" y="84179"/>
                      <a:pt x="44717" y="81794"/>
                      <a:pt x="44717" y="80005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8054977-B52C-5A45-376C-BDC1ADEBF711}"/>
                  </a:ext>
                </a:extLst>
              </p:cNvPr>
              <p:cNvSpPr/>
              <p:nvPr/>
            </p:nvSpPr>
            <p:spPr>
              <a:xfrm>
                <a:off x="8981683" y="3795670"/>
                <a:ext cx="74651" cy="57041"/>
              </a:xfrm>
              <a:custGeom>
                <a:avLst/>
                <a:gdLst>
                  <a:gd name="connsiteX0" fmla="*/ 75115 w 74651"/>
                  <a:gd name="connsiteY0" fmla="*/ 8857 h 57041"/>
                  <a:gd name="connsiteX1" fmla="*/ 69953 w 74651"/>
                  <a:gd name="connsiteY1" fmla="*/ 112 h 57041"/>
                  <a:gd name="connsiteX2" fmla="*/ 63401 w 74651"/>
                  <a:gd name="connsiteY2" fmla="*/ 6075 h 57041"/>
                  <a:gd name="connsiteX3" fmla="*/ 65188 w 74651"/>
                  <a:gd name="connsiteY3" fmla="*/ 9851 h 57041"/>
                  <a:gd name="connsiteX4" fmla="*/ 69556 w 74651"/>
                  <a:gd name="connsiteY4" fmla="*/ 20385 h 57041"/>
                  <a:gd name="connsiteX5" fmla="*/ 63401 w 74651"/>
                  <a:gd name="connsiteY5" fmla="*/ 38471 h 57041"/>
                  <a:gd name="connsiteX6" fmla="*/ 48908 w 74651"/>
                  <a:gd name="connsiteY6" fmla="*/ 48011 h 57041"/>
                  <a:gd name="connsiteX7" fmla="*/ 36797 w 74651"/>
                  <a:gd name="connsiteY7" fmla="*/ 36682 h 57041"/>
                  <a:gd name="connsiteX8" fmla="*/ 40966 w 74651"/>
                  <a:gd name="connsiteY8" fmla="*/ 21776 h 57041"/>
                  <a:gd name="connsiteX9" fmla="*/ 38782 w 74651"/>
                  <a:gd name="connsiteY9" fmla="*/ 19192 h 57041"/>
                  <a:gd name="connsiteX10" fmla="*/ 35407 w 74651"/>
                  <a:gd name="connsiteY10" fmla="*/ 21180 h 57041"/>
                  <a:gd name="connsiteX11" fmla="*/ 32429 w 74651"/>
                  <a:gd name="connsiteY11" fmla="*/ 36484 h 57041"/>
                  <a:gd name="connsiteX12" fmla="*/ 15354 w 74651"/>
                  <a:gd name="connsiteY12" fmla="*/ 48011 h 57041"/>
                  <a:gd name="connsiteX13" fmla="*/ 4434 w 74651"/>
                  <a:gd name="connsiteY13" fmla="*/ 33502 h 57041"/>
                  <a:gd name="connsiteX14" fmla="*/ 17340 w 74651"/>
                  <a:gd name="connsiteY14" fmla="*/ 2895 h 57041"/>
                  <a:gd name="connsiteX15" fmla="*/ 14957 w 74651"/>
                  <a:gd name="connsiteY15" fmla="*/ 510 h 57041"/>
                  <a:gd name="connsiteX16" fmla="*/ 11582 w 74651"/>
                  <a:gd name="connsiteY16" fmla="*/ 3292 h 57041"/>
                  <a:gd name="connsiteX17" fmla="*/ 463 w 74651"/>
                  <a:gd name="connsiteY17" fmla="*/ 39067 h 57041"/>
                  <a:gd name="connsiteX18" fmla="*/ 13567 w 74651"/>
                  <a:gd name="connsiteY18" fmla="*/ 57154 h 57041"/>
                  <a:gd name="connsiteX19" fmla="*/ 33024 w 74651"/>
                  <a:gd name="connsiteY19" fmla="*/ 43838 h 57041"/>
                  <a:gd name="connsiteX20" fmla="*/ 46922 w 74651"/>
                  <a:gd name="connsiteY20" fmla="*/ 57154 h 57041"/>
                  <a:gd name="connsiteX21" fmla="*/ 67174 w 74651"/>
                  <a:gd name="connsiteY21" fmla="*/ 40061 h 57041"/>
                  <a:gd name="connsiteX22" fmla="*/ 75115 w 74651"/>
                  <a:gd name="connsiteY22" fmla="*/ 885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5115" y="8857"/>
                    </a:moveTo>
                    <a:cubicBezTo>
                      <a:pt x="75115" y="3292"/>
                      <a:pt x="72733" y="112"/>
                      <a:pt x="69953" y="112"/>
                    </a:cubicBezTo>
                    <a:cubicBezTo>
                      <a:pt x="66777" y="112"/>
                      <a:pt x="63401" y="3093"/>
                      <a:pt x="63401" y="6075"/>
                    </a:cubicBezTo>
                    <a:cubicBezTo>
                      <a:pt x="63401" y="7267"/>
                      <a:pt x="63997" y="8659"/>
                      <a:pt x="65188" y="9851"/>
                    </a:cubicBezTo>
                    <a:cubicBezTo>
                      <a:pt x="67372" y="11640"/>
                      <a:pt x="69556" y="15019"/>
                      <a:pt x="69556" y="20385"/>
                    </a:cubicBezTo>
                    <a:cubicBezTo>
                      <a:pt x="69556" y="25354"/>
                      <a:pt x="67174" y="32509"/>
                      <a:pt x="63401" y="38471"/>
                    </a:cubicBezTo>
                    <a:cubicBezTo>
                      <a:pt x="59629" y="43838"/>
                      <a:pt x="54864" y="48011"/>
                      <a:pt x="48908" y="48011"/>
                    </a:cubicBezTo>
                    <a:cubicBezTo>
                      <a:pt x="41760" y="48011"/>
                      <a:pt x="37988" y="43639"/>
                      <a:pt x="36797" y="36682"/>
                    </a:cubicBezTo>
                    <a:cubicBezTo>
                      <a:pt x="38187" y="33502"/>
                      <a:pt x="40966" y="25354"/>
                      <a:pt x="40966" y="21776"/>
                    </a:cubicBezTo>
                    <a:cubicBezTo>
                      <a:pt x="40966" y="20385"/>
                      <a:pt x="40370" y="19192"/>
                      <a:pt x="38782" y="19192"/>
                    </a:cubicBezTo>
                    <a:cubicBezTo>
                      <a:pt x="37789" y="19192"/>
                      <a:pt x="36400" y="19391"/>
                      <a:pt x="35407" y="21180"/>
                    </a:cubicBezTo>
                    <a:cubicBezTo>
                      <a:pt x="34017" y="23764"/>
                      <a:pt x="32429" y="31912"/>
                      <a:pt x="32429" y="36484"/>
                    </a:cubicBezTo>
                    <a:cubicBezTo>
                      <a:pt x="28259" y="42446"/>
                      <a:pt x="23296" y="48011"/>
                      <a:pt x="15354" y="48011"/>
                    </a:cubicBezTo>
                    <a:cubicBezTo>
                      <a:pt x="7015" y="48011"/>
                      <a:pt x="4434" y="40658"/>
                      <a:pt x="4434" y="33502"/>
                    </a:cubicBezTo>
                    <a:cubicBezTo>
                      <a:pt x="4434" y="17801"/>
                      <a:pt x="17340" y="4683"/>
                      <a:pt x="17340" y="2895"/>
                    </a:cubicBezTo>
                    <a:cubicBezTo>
                      <a:pt x="17340" y="1503"/>
                      <a:pt x="16148" y="510"/>
                      <a:pt x="14957" y="510"/>
                    </a:cubicBezTo>
                    <a:cubicBezTo>
                      <a:pt x="13170" y="510"/>
                      <a:pt x="12376" y="2298"/>
                      <a:pt x="11582" y="3292"/>
                    </a:cubicBezTo>
                    <a:cubicBezTo>
                      <a:pt x="5228" y="12634"/>
                      <a:pt x="463" y="27739"/>
                      <a:pt x="463" y="39067"/>
                    </a:cubicBezTo>
                    <a:cubicBezTo>
                      <a:pt x="463" y="47813"/>
                      <a:pt x="3243" y="57154"/>
                      <a:pt x="13567" y="57154"/>
                    </a:cubicBezTo>
                    <a:cubicBezTo>
                      <a:pt x="22502" y="57154"/>
                      <a:pt x="28458" y="50794"/>
                      <a:pt x="33024" y="43838"/>
                    </a:cubicBezTo>
                    <a:cubicBezTo>
                      <a:pt x="34216" y="51191"/>
                      <a:pt x="38981" y="57154"/>
                      <a:pt x="46922" y="57154"/>
                    </a:cubicBezTo>
                    <a:cubicBezTo>
                      <a:pt x="56651" y="57154"/>
                      <a:pt x="62607" y="49403"/>
                      <a:pt x="67174" y="40061"/>
                    </a:cubicBezTo>
                    <a:cubicBezTo>
                      <a:pt x="70152" y="33900"/>
                      <a:pt x="75115" y="16609"/>
                      <a:pt x="75115" y="88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B1BD398-A929-C207-D85D-E8DB45CD1652}"/>
                  </a:ext>
                </a:extLst>
              </p:cNvPr>
              <p:cNvSpPr/>
              <p:nvPr/>
            </p:nvSpPr>
            <p:spPr>
              <a:xfrm>
                <a:off x="9064381" y="3831270"/>
                <a:ext cx="37723" cy="39750"/>
              </a:xfrm>
              <a:custGeom>
                <a:avLst/>
                <a:gdLst>
                  <a:gd name="connsiteX0" fmla="*/ 14169 w 37723"/>
                  <a:gd name="connsiteY0" fmla="*/ 18995 h 39750"/>
                  <a:gd name="connsiteX1" fmla="*/ 28464 w 37723"/>
                  <a:gd name="connsiteY1" fmla="*/ 17008 h 39750"/>
                  <a:gd name="connsiteX2" fmla="*/ 36207 w 37723"/>
                  <a:gd name="connsiteY2" fmla="*/ 7865 h 39750"/>
                  <a:gd name="connsiteX3" fmla="*/ 25287 w 37723"/>
                  <a:gd name="connsiteY3" fmla="*/ 114 h 39750"/>
                  <a:gd name="connsiteX4" fmla="*/ 470 w 37723"/>
                  <a:gd name="connsiteY4" fmla="*/ 23368 h 39750"/>
                  <a:gd name="connsiteX5" fmla="*/ 16353 w 37723"/>
                  <a:gd name="connsiteY5" fmla="*/ 39864 h 39750"/>
                  <a:gd name="connsiteX6" fmla="*/ 38193 w 37723"/>
                  <a:gd name="connsiteY6" fmla="*/ 29926 h 39750"/>
                  <a:gd name="connsiteX7" fmla="*/ 36604 w 37723"/>
                  <a:gd name="connsiteY7" fmla="*/ 28535 h 39750"/>
                  <a:gd name="connsiteX8" fmla="*/ 35215 w 37723"/>
                  <a:gd name="connsiteY8" fmla="*/ 29330 h 39750"/>
                  <a:gd name="connsiteX9" fmla="*/ 16552 w 37723"/>
                  <a:gd name="connsiteY9" fmla="*/ 37479 h 39750"/>
                  <a:gd name="connsiteX10" fmla="*/ 7617 w 37723"/>
                  <a:gd name="connsiteY10" fmla="*/ 26746 h 39750"/>
                  <a:gd name="connsiteX11" fmla="*/ 8610 w 37723"/>
                  <a:gd name="connsiteY11" fmla="*/ 18995 h 39750"/>
                  <a:gd name="connsiteX12" fmla="*/ 9404 w 37723"/>
                  <a:gd name="connsiteY12" fmla="*/ 16411 h 39750"/>
                  <a:gd name="connsiteX13" fmla="*/ 25287 w 37723"/>
                  <a:gd name="connsiteY13" fmla="*/ 2697 h 39750"/>
                  <a:gd name="connsiteX14" fmla="*/ 32435 w 37723"/>
                  <a:gd name="connsiteY14" fmla="*/ 7865 h 39750"/>
                  <a:gd name="connsiteX15" fmla="*/ 13772 w 37723"/>
                  <a:gd name="connsiteY15" fmla="*/ 16411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4169" y="18995"/>
                    </a:moveTo>
                    <a:cubicBezTo>
                      <a:pt x="16750" y="18995"/>
                      <a:pt x="23699" y="18796"/>
                      <a:pt x="28464" y="17008"/>
                    </a:cubicBezTo>
                    <a:cubicBezTo>
                      <a:pt x="35016" y="14821"/>
                      <a:pt x="36207" y="10648"/>
                      <a:pt x="36207" y="7865"/>
                    </a:cubicBezTo>
                    <a:cubicBezTo>
                      <a:pt x="36207" y="3095"/>
                      <a:pt x="31442" y="114"/>
                      <a:pt x="25287" y="114"/>
                    </a:cubicBezTo>
                    <a:cubicBezTo>
                      <a:pt x="14765" y="114"/>
                      <a:pt x="470" y="8262"/>
                      <a:pt x="470" y="23368"/>
                    </a:cubicBezTo>
                    <a:cubicBezTo>
                      <a:pt x="470" y="32311"/>
                      <a:pt x="6029" y="39864"/>
                      <a:pt x="16353" y="39864"/>
                    </a:cubicBezTo>
                    <a:cubicBezTo>
                      <a:pt x="31244" y="39864"/>
                      <a:pt x="38193" y="31119"/>
                      <a:pt x="38193" y="29926"/>
                    </a:cubicBezTo>
                    <a:cubicBezTo>
                      <a:pt x="38193" y="29529"/>
                      <a:pt x="37399" y="28535"/>
                      <a:pt x="36604" y="28535"/>
                    </a:cubicBezTo>
                    <a:cubicBezTo>
                      <a:pt x="36207" y="28535"/>
                      <a:pt x="36009" y="28734"/>
                      <a:pt x="35215" y="29330"/>
                    </a:cubicBezTo>
                    <a:cubicBezTo>
                      <a:pt x="28266" y="37479"/>
                      <a:pt x="18140" y="37479"/>
                      <a:pt x="16552" y="37479"/>
                    </a:cubicBezTo>
                    <a:cubicBezTo>
                      <a:pt x="11191" y="37479"/>
                      <a:pt x="7617" y="33901"/>
                      <a:pt x="7617" y="26746"/>
                    </a:cubicBezTo>
                    <a:cubicBezTo>
                      <a:pt x="7617" y="25554"/>
                      <a:pt x="7617" y="23765"/>
                      <a:pt x="8610" y="18995"/>
                    </a:cubicBezTo>
                    <a:close/>
                    <a:moveTo>
                      <a:pt x="9404" y="16411"/>
                    </a:moveTo>
                    <a:cubicBezTo>
                      <a:pt x="12978" y="3691"/>
                      <a:pt x="22905" y="2697"/>
                      <a:pt x="25287" y="2697"/>
                    </a:cubicBezTo>
                    <a:cubicBezTo>
                      <a:pt x="29060" y="2697"/>
                      <a:pt x="32435" y="4486"/>
                      <a:pt x="32435" y="7865"/>
                    </a:cubicBezTo>
                    <a:cubicBezTo>
                      <a:pt x="32435" y="16411"/>
                      <a:pt x="17544" y="16411"/>
                      <a:pt x="13772" y="1641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78DA87F-09D4-0E62-2586-1BC25FA762AE}"/>
                  </a:ext>
                </a:extLst>
              </p:cNvPr>
              <p:cNvSpPr/>
              <p:nvPr/>
            </p:nvSpPr>
            <p:spPr>
              <a:xfrm flipV="1">
                <a:off x="6607096" y="4165934"/>
                <a:ext cx="2148427" cy="12720"/>
              </a:xfrm>
              <a:custGeom>
                <a:avLst/>
                <a:gdLst>
                  <a:gd name="connsiteX0" fmla="*/ 276 w 2148427"/>
                  <a:gd name="connsiteY0" fmla="*/ 194 h 12720"/>
                  <a:gd name="connsiteX1" fmla="*/ 2148704 w 2148427"/>
                  <a:gd name="connsiteY1" fmla="*/ 194 h 1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8427" h="12720">
                    <a:moveTo>
                      <a:pt x="276" y="194"/>
                    </a:moveTo>
                    <a:lnTo>
                      <a:pt x="2148704" y="194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B8CC27D-6F40-9EAA-2D7A-B5490BBC0AD1}"/>
                  </a:ext>
                </a:extLst>
              </p:cNvPr>
              <p:cNvSpPr/>
              <p:nvPr/>
            </p:nvSpPr>
            <p:spPr>
              <a:xfrm flipV="1">
                <a:off x="6585456" y="4155436"/>
                <a:ext cx="40105" cy="40098"/>
              </a:xfrm>
              <a:custGeom>
                <a:avLst/>
                <a:gdLst>
                  <a:gd name="connsiteX0" fmla="*/ 40382 w 40105"/>
                  <a:gd name="connsiteY0" fmla="*/ 20268 h 40098"/>
                  <a:gd name="connsiteX1" fmla="*/ 20329 w 40105"/>
                  <a:gd name="connsiteY1" fmla="*/ 40293 h 40098"/>
                  <a:gd name="connsiteX2" fmla="*/ 277 w 40105"/>
                  <a:gd name="connsiteY2" fmla="*/ 20268 h 40098"/>
                  <a:gd name="connsiteX3" fmla="*/ 20329 w 40105"/>
                  <a:gd name="connsiteY3" fmla="*/ 194 h 40098"/>
                  <a:gd name="connsiteX4" fmla="*/ 40382 w 40105"/>
                  <a:gd name="connsiteY4" fmla="*/ 20268 h 4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098">
                    <a:moveTo>
                      <a:pt x="40382" y="20268"/>
                    </a:moveTo>
                    <a:cubicBezTo>
                      <a:pt x="40382" y="31349"/>
                      <a:pt x="31398" y="40293"/>
                      <a:pt x="20329" y="40293"/>
                    </a:cubicBezTo>
                    <a:cubicBezTo>
                      <a:pt x="9261" y="40293"/>
                      <a:pt x="277" y="31349"/>
                      <a:pt x="277" y="20268"/>
                    </a:cubicBezTo>
                    <a:cubicBezTo>
                      <a:pt x="277" y="9138"/>
                      <a:pt x="9261" y="194"/>
                      <a:pt x="20329" y="194"/>
                    </a:cubicBezTo>
                    <a:cubicBezTo>
                      <a:pt x="31398" y="194"/>
                      <a:pt x="40382" y="9138"/>
                      <a:pt x="40382" y="20268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E177317-D872-F212-1557-603D86696174}"/>
                  </a:ext>
                </a:extLst>
              </p:cNvPr>
              <p:cNvSpPr/>
              <p:nvPr/>
            </p:nvSpPr>
            <p:spPr>
              <a:xfrm flipV="1">
                <a:off x="7431743" y="4150417"/>
                <a:ext cx="53258" cy="50135"/>
              </a:xfrm>
              <a:custGeom>
                <a:avLst/>
                <a:gdLst>
                  <a:gd name="connsiteX0" fmla="*/ 53535 w 53258"/>
                  <a:gd name="connsiteY0" fmla="*/ 25287 h 50135"/>
                  <a:gd name="connsiteX1" fmla="*/ 53535 w 53258"/>
                  <a:gd name="connsiteY1" fmla="*/ 50329 h 50135"/>
                  <a:gd name="connsiteX2" fmla="*/ 276 w 53258"/>
                  <a:gd name="connsiteY2" fmla="*/ 25287 h 50135"/>
                  <a:gd name="connsiteX3" fmla="*/ 53535 w 53258"/>
                  <a:gd name="connsiteY3" fmla="*/ 194 h 5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8" h="50135">
                    <a:moveTo>
                      <a:pt x="53535" y="25287"/>
                    </a:moveTo>
                    <a:lnTo>
                      <a:pt x="53535" y="50329"/>
                    </a:lnTo>
                    <a:lnTo>
                      <a:pt x="276" y="25287"/>
                    </a:lnTo>
                    <a:lnTo>
                      <a:pt x="53535" y="194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583EBB6-71C1-563A-6BC7-75D4DD9B5009}"/>
                  </a:ext>
                </a:extLst>
              </p:cNvPr>
              <p:cNvSpPr/>
              <p:nvPr/>
            </p:nvSpPr>
            <p:spPr>
              <a:xfrm>
                <a:off x="7417168" y="4011651"/>
                <a:ext cx="33355" cy="84668"/>
              </a:xfrm>
              <a:custGeom>
                <a:avLst/>
                <a:gdLst>
                  <a:gd name="connsiteX0" fmla="*/ 32504 w 33355"/>
                  <a:gd name="connsiteY0" fmla="*/ 4703 h 84668"/>
                  <a:gd name="connsiteX1" fmla="*/ 27938 w 33355"/>
                  <a:gd name="connsiteY1" fmla="*/ 131 h 84668"/>
                  <a:gd name="connsiteX2" fmla="*/ 20989 w 33355"/>
                  <a:gd name="connsiteY2" fmla="*/ 6889 h 84668"/>
                  <a:gd name="connsiteX3" fmla="*/ 25754 w 33355"/>
                  <a:gd name="connsiteY3" fmla="*/ 11261 h 84668"/>
                  <a:gd name="connsiteX4" fmla="*/ 32504 w 33355"/>
                  <a:gd name="connsiteY4" fmla="*/ 4703 h 84668"/>
                  <a:gd name="connsiteX5" fmla="*/ 22974 w 33355"/>
                  <a:gd name="connsiteY5" fmla="*/ 52005 h 84668"/>
                  <a:gd name="connsiteX6" fmla="*/ 25754 w 33355"/>
                  <a:gd name="connsiteY6" fmla="*/ 44652 h 84668"/>
                  <a:gd name="connsiteX7" fmla="*/ 27342 w 33355"/>
                  <a:gd name="connsiteY7" fmla="*/ 38093 h 84668"/>
                  <a:gd name="connsiteX8" fmla="*/ 17018 w 33355"/>
                  <a:gd name="connsiteY8" fmla="*/ 27758 h 84668"/>
                  <a:gd name="connsiteX9" fmla="*/ 340 w 33355"/>
                  <a:gd name="connsiteY9" fmla="*/ 47037 h 84668"/>
                  <a:gd name="connsiteX10" fmla="*/ 1929 w 33355"/>
                  <a:gd name="connsiteY10" fmla="*/ 48428 h 84668"/>
                  <a:gd name="connsiteX11" fmla="*/ 3914 w 33355"/>
                  <a:gd name="connsiteY11" fmla="*/ 46043 h 84668"/>
                  <a:gd name="connsiteX12" fmla="*/ 16621 w 33355"/>
                  <a:gd name="connsiteY12" fmla="*/ 30540 h 84668"/>
                  <a:gd name="connsiteX13" fmla="*/ 19797 w 33355"/>
                  <a:gd name="connsiteY13" fmla="*/ 34515 h 84668"/>
                  <a:gd name="connsiteX14" fmla="*/ 18408 w 33355"/>
                  <a:gd name="connsiteY14" fmla="*/ 41074 h 84668"/>
                  <a:gd name="connsiteX15" fmla="*/ 9672 w 33355"/>
                  <a:gd name="connsiteY15" fmla="*/ 64328 h 84668"/>
                  <a:gd name="connsiteX16" fmla="*/ 6892 w 33355"/>
                  <a:gd name="connsiteY16" fmla="*/ 74464 h 84668"/>
                  <a:gd name="connsiteX17" fmla="*/ 17216 w 33355"/>
                  <a:gd name="connsiteY17" fmla="*/ 84799 h 84668"/>
                  <a:gd name="connsiteX18" fmla="*/ 33695 w 33355"/>
                  <a:gd name="connsiteY18" fmla="*/ 65322 h 84668"/>
                  <a:gd name="connsiteX19" fmla="*/ 32107 w 33355"/>
                  <a:gd name="connsiteY19" fmla="*/ 64129 h 84668"/>
                  <a:gd name="connsiteX20" fmla="*/ 30320 w 33355"/>
                  <a:gd name="connsiteY20" fmla="*/ 66316 h 84668"/>
                  <a:gd name="connsiteX21" fmla="*/ 17415 w 33355"/>
                  <a:gd name="connsiteY21" fmla="*/ 82017 h 84668"/>
                  <a:gd name="connsiteX22" fmla="*/ 14437 w 33355"/>
                  <a:gd name="connsiteY22" fmla="*/ 77843 h 84668"/>
                  <a:gd name="connsiteX23" fmla="*/ 18010 w 33355"/>
                  <a:gd name="connsiteY23" fmla="*/ 65322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504" y="4703"/>
                    </a:moveTo>
                    <a:cubicBezTo>
                      <a:pt x="32504" y="2119"/>
                      <a:pt x="30717" y="131"/>
                      <a:pt x="27938" y="131"/>
                    </a:cubicBezTo>
                    <a:cubicBezTo>
                      <a:pt x="24364" y="131"/>
                      <a:pt x="20989" y="3311"/>
                      <a:pt x="20989" y="6889"/>
                    </a:cubicBezTo>
                    <a:cubicBezTo>
                      <a:pt x="20989" y="9274"/>
                      <a:pt x="22775" y="11261"/>
                      <a:pt x="25754" y="11261"/>
                    </a:cubicBezTo>
                    <a:cubicBezTo>
                      <a:pt x="28732" y="11261"/>
                      <a:pt x="32504" y="8479"/>
                      <a:pt x="32504" y="4703"/>
                    </a:cubicBezTo>
                    <a:close/>
                    <a:moveTo>
                      <a:pt x="22974" y="52005"/>
                    </a:moveTo>
                    <a:cubicBezTo>
                      <a:pt x="24364" y="48428"/>
                      <a:pt x="24364" y="48030"/>
                      <a:pt x="25754" y="44652"/>
                    </a:cubicBezTo>
                    <a:cubicBezTo>
                      <a:pt x="26746" y="42267"/>
                      <a:pt x="27342" y="40478"/>
                      <a:pt x="27342" y="38093"/>
                    </a:cubicBezTo>
                    <a:cubicBezTo>
                      <a:pt x="27342" y="32329"/>
                      <a:pt x="23371" y="27758"/>
                      <a:pt x="17018" y="27758"/>
                    </a:cubicBezTo>
                    <a:cubicBezTo>
                      <a:pt x="5105" y="27758"/>
                      <a:pt x="340" y="46043"/>
                      <a:pt x="340" y="47037"/>
                    </a:cubicBezTo>
                    <a:cubicBezTo>
                      <a:pt x="340" y="48428"/>
                      <a:pt x="1730" y="48428"/>
                      <a:pt x="1929" y="48428"/>
                    </a:cubicBezTo>
                    <a:cubicBezTo>
                      <a:pt x="3120" y="48428"/>
                      <a:pt x="3318" y="48030"/>
                      <a:pt x="3914" y="46043"/>
                    </a:cubicBezTo>
                    <a:cubicBezTo>
                      <a:pt x="7289" y="34317"/>
                      <a:pt x="12451" y="30540"/>
                      <a:pt x="16621" y="30540"/>
                    </a:cubicBezTo>
                    <a:cubicBezTo>
                      <a:pt x="17613" y="30540"/>
                      <a:pt x="19797" y="30540"/>
                      <a:pt x="19797" y="34515"/>
                    </a:cubicBezTo>
                    <a:cubicBezTo>
                      <a:pt x="19797" y="37099"/>
                      <a:pt x="19003" y="39882"/>
                      <a:pt x="18408" y="41074"/>
                    </a:cubicBezTo>
                    <a:cubicBezTo>
                      <a:pt x="17415" y="44254"/>
                      <a:pt x="11657" y="58962"/>
                      <a:pt x="9672" y="64328"/>
                    </a:cubicBezTo>
                    <a:cubicBezTo>
                      <a:pt x="8480" y="67707"/>
                      <a:pt x="6892" y="71881"/>
                      <a:pt x="6892" y="74464"/>
                    </a:cubicBezTo>
                    <a:cubicBezTo>
                      <a:pt x="6892" y="80427"/>
                      <a:pt x="11061" y="84799"/>
                      <a:pt x="17216" y="84799"/>
                    </a:cubicBezTo>
                    <a:cubicBezTo>
                      <a:pt x="28930" y="84799"/>
                      <a:pt x="33695" y="66514"/>
                      <a:pt x="33695" y="65322"/>
                    </a:cubicBezTo>
                    <a:cubicBezTo>
                      <a:pt x="33695" y="64129"/>
                      <a:pt x="32504" y="64129"/>
                      <a:pt x="32107" y="64129"/>
                    </a:cubicBezTo>
                    <a:cubicBezTo>
                      <a:pt x="30916" y="64129"/>
                      <a:pt x="30916" y="64527"/>
                      <a:pt x="30320" y="66316"/>
                    </a:cubicBezTo>
                    <a:cubicBezTo>
                      <a:pt x="27938" y="74266"/>
                      <a:pt x="23768" y="82017"/>
                      <a:pt x="17415" y="82017"/>
                    </a:cubicBezTo>
                    <a:cubicBezTo>
                      <a:pt x="15231" y="82017"/>
                      <a:pt x="14437" y="80824"/>
                      <a:pt x="14437" y="77843"/>
                    </a:cubicBezTo>
                    <a:cubicBezTo>
                      <a:pt x="14437" y="74663"/>
                      <a:pt x="15231" y="72874"/>
                      <a:pt x="18010" y="6532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21EC635-232E-F11B-D048-5D0888E19D2C}"/>
                  </a:ext>
                </a:extLst>
              </p:cNvPr>
              <p:cNvSpPr/>
              <p:nvPr/>
            </p:nvSpPr>
            <p:spPr>
              <a:xfrm>
                <a:off x="7462319" y="4074864"/>
                <a:ext cx="39708" cy="56047"/>
              </a:xfrm>
              <a:custGeom>
                <a:avLst/>
                <a:gdLst>
                  <a:gd name="connsiteX0" fmla="*/ 39854 w 39708"/>
                  <a:gd name="connsiteY0" fmla="*/ 2717 h 56047"/>
                  <a:gd name="connsiteX1" fmla="*/ 40052 w 39708"/>
                  <a:gd name="connsiteY1" fmla="*/ 1325 h 56047"/>
                  <a:gd name="connsiteX2" fmla="*/ 38861 w 39708"/>
                  <a:gd name="connsiteY2" fmla="*/ 133 h 56047"/>
                  <a:gd name="connsiteX3" fmla="*/ 32507 w 39708"/>
                  <a:gd name="connsiteY3" fmla="*/ 5897 h 56047"/>
                  <a:gd name="connsiteX4" fmla="*/ 23176 w 39708"/>
                  <a:gd name="connsiteY4" fmla="*/ 133 h 56047"/>
                  <a:gd name="connsiteX5" fmla="*/ 344 w 39708"/>
                  <a:gd name="connsiteY5" fmla="*/ 25374 h 56047"/>
                  <a:gd name="connsiteX6" fmla="*/ 13646 w 39708"/>
                  <a:gd name="connsiteY6" fmla="*/ 39883 h 56047"/>
                  <a:gd name="connsiteX7" fmla="*/ 24764 w 39708"/>
                  <a:gd name="connsiteY7" fmla="*/ 35113 h 56047"/>
                  <a:gd name="connsiteX8" fmla="*/ 21588 w 39708"/>
                  <a:gd name="connsiteY8" fmla="*/ 48032 h 56047"/>
                  <a:gd name="connsiteX9" fmla="*/ 14837 w 39708"/>
                  <a:gd name="connsiteY9" fmla="*/ 53001 h 56047"/>
                  <a:gd name="connsiteX10" fmla="*/ 12455 w 39708"/>
                  <a:gd name="connsiteY10" fmla="*/ 54988 h 56047"/>
                  <a:gd name="connsiteX11" fmla="*/ 13844 w 39708"/>
                  <a:gd name="connsiteY11" fmla="*/ 56181 h 56047"/>
                  <a:gd name="connsiteX12" fmla="*/ 22977 w 39708"/>
                  <a:gd name="connsiteY12" fmla="*/ 55783 h 56047"/>
                  <a:gd name="connsiteX13" fmla="*/ 32507 w 39708"/>
                  <a:gd name="connsiteY13" fmla="*/ 56181 h 56047"/>
                  <a:gd name="connsiteX14" fmla="*/ 34294 w 39708"/>
                  <a:gd name="connsiteY14" fmla="*/ 54193 h 56047"/>
                  <a:gd name="connsiteX15" fmla="*/ 31912 w 39708"/>
                  <a:gd name="connsiteY15" fmla="*/ 53001 h 56047"/>
                  <a:gd name="connsiteX16" fmla="*/ 27544 w 39708"/>
                  <a:gd name="connsiteY16" fmla="*/ 52007 h 56047"/>
                  <a:gd name="connsiteX17" fmla="*/ 28140 w 39708"/>
                  <a:gd name="connsiteY17" fmla="*/ 50019 h 56047"/>
                  <a:gd name="connsiteX18" fmla="*/ 26551 w 39708"/>
                  <a:gd name="connsiteY18" fmla="*/ 27958 h 56047"/>
                  <a:gd name="connsiteX19" fmla="*/ 24963 w 39708"/>
                  <a:gd name="connsiteY19" fmla="*/ 31138 h 56047"/>
                  <a:gd name="connsiteX20" fmla="*/ 13844 w 39708"/>
                  <a:gd name="connsiteY20" fmla="*/ 37498 h 56047"/>
                  <a:gd name="connsiteX21" fmla="*/ 7491 w 39708"/>
                  <a:gd name="connsiteY21" fmla="*/ 28952 h 56047"/>
                  <a:gd name="connsiteX22" fmla="*/ 12058 w 39708"/>
                  <a:gd name="connsiteY22" fmla="*/ 11064 h 56047"/>
                  <a:gd name="connsiteX23" fmla="*/ 23176 w 39708"/>
                  <a:gd name="connsiteY23" fmla="*/ 2717 h 56047"/>
                  <a:gd name="connsiteX24" fmla="*/ 30919 w 39708"/>
                  <a:gd name="connsiteY24" fmla="*/ 10269 h 56047"/>
                  <a:gd name="connsiteX25" fmla="*/ 30721 w 39708"/>
                  <a:gd name="connsiteY25" fmla="*/ 1166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854" y="2717"/>
                    </a:moveTo>
                    <a:cubicBezTo>
                      <a:pt x="39854" y="2319"/>
                      <a:pt x="40052" y="1922"/>
                      <a:pt x="40052" y="1325"/>
                    </a:cubicBezTo>
                    <a:cubicBezTo>
                      <a:pt x="40052" y="928"/>
                      <a:pt x="39655" y="133"/>
                      <a:pt x="38861" y="133"/>
                    </a:cubicBezTo>
                    <a:cubicBezTo>
                      <a:pt x="38067" y="133"/>
                      <a:pt x="34294" y="3114"/>
                      <a:pt x="32507" y="5897"/>
                    </a:cubicBezTo>
                    <a:cubicBezTo>
                      <a:pt x="31713" y="4307"/>
                      <a:pt x="28735" y="133"/>
                      <a:pt x="23176" y="133"/>
                    </a:cubicBezTo>
                    <a:cubicBezTo>
                      <a:pt x="11859" y="133"/>
                      <a:pt x="344" y="12654"/>
                      <a:pt x="344" y="25374"/>
                    </a:cubicBezTo>
                    <a:cubicBezTo>
                      <a:pt x="344" y="33921"/>
                      <a:pt x="6101" y="39883"/>
                      <a:pt x="13646" y="39883"/>
                    </a:cubicBezTo>
                    <a:cubicBezTo>
                      <a:pt x="18610" y="39883"/>
                      <a:pt x="22779" y="36703"/>
                      <a:pt x="24764" y="35113"/>
                    </a:cubicBezTo>
                    <a:cubicBezTo>
                      <a:pt x="24764" y="35312"/>
                      <a:pt x="21985" y="46442"/>
                      <a:pt x="21588" y="48032"/>
                    </a:cubicBezTo>
                    <a:cubicBezTo>
                      <a:pt x="20396" y="52802"/>
                      <a:pt x="20198" y="53001"/>
                      <a:pt x="14837" y="53001"/>
                    </a:cubicBezTo>
                    <a:cubicBezTo>
                      <a:pt x="13844" y="53001"/>
                      <a:pt x="12455" y="53001"/>
                      <a:pt x="12455" y="54988"/>
                    </a:cubicBezTo>
                    <a:cubicBezTo>
                      <a:pt x="12455" y="55585"/>
                      <a:pt x="13050" y="56181"/>
                      <a:pt x="13844" y="56181"/>
                    </a:cubicBezTo>
                    <a:cubicBezTo>
                      <a:pt x="16823" y="56181"/>
                      <a:pt x="19999" y="55783"/>
                      <a:pt x="22977" y="55783"/>
                    </a:cubicBezTo>
                    <a:cubicBezTo>
                      <a:pt x="25956" y="55783"/>
                      <a:pt x="29728" y="56181"/>
                      <a:pt x="32507" y="56181"/>
                    </a:cubicBezTo>
                    <a:cubicBezTo>
                      <a:pt x="33302" y="56181"/>
                      <a:pt x="34294" y="55982"/>
                      <a:pt x="34294" y="54193"/>
                    </a:cubicBezTo>
                    <a:cubicBezTo>
                      <a:pt x="34294" y="53001"/>
                      <a:pt x="32905" y="53001"/>
                      <a:pt x="31912" y="53001"/>
                    </a:cubicBezTo>
                    <a:cubicBezTo>
                      <a:pt x="29926" y="53001"/>
                      <a:pt x="27544" y="53001"/>
                      <a:pt x="27544" y="52007"/>
                    </a:cubicBezTo>
                    <a:cubicBezTo>
                      <a:pt x="27544" y="51609"/>
                      <a:pt x="27544" y="51609"/>
                      <a:pt x="28140" y="50019"/>
                    </a:cubicBezTo>
                    <a:close/>
                    <a:moveTo>
                      <a:pt x="26551" y="27958"/>
                    </a:moveTo>
                    <a:cubicBezTo>
                      <a:pt x="26154" y="29548"/>
                      <a:pt x="26154" y="29548"/>
                      <a:pt x="24963" y="31138"/>
                    </a:cubicBezTo>
                    <a:cubicBezTo>
                      <a:pt x="21588" y="35113"/>
                      <a:pt x="17418" y="37498"/>
                      <a:pt x="13844" y="37498"/>
                    </a:cubicBezTo>
                    <a:cubicBezTo>
                      <a:pt x="10668" y="37498"/>
                      <a:pt x="7491" y="35113"/>
                      <a:pt x="7491" y="28952"/>
                    </a:cubicBezTo>
                    <a:cubicBezTo>
                      <a:pt x="7491" y="24182"/>
                      <a:pt x="10072" y="14642"/>
                      <a:pt x="12058" y="11064"/>
                    </a:cubicBezTo>
                    <a:cubicBezTo>
                      <a:pt x="16227" y="3909"/>
                      <a:pt x="20595" y="2717"/>
                      <a:pt x="23176" y="2717"/>
                    </a:cubicBezTo>
                    <a:cubicBezTo>
                      <a:pt x="29331" y="2717"/>
                      <a:pt x="30919" y="9474"/>
                      <a:pt x="30919" y="10269"/>
                    </a:cubicBezTo>
                    <a:cubicBezTo>
                      <a:pt x="30919" y="10667"/>
                      <a:pt x="30721" y="11263"/>
                      <a:pt x="30721" y="1166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D45713-9CCC-8BAB-7413-06B1E2448530}"/>
                  </a:ext>
                </a:extLst>
              </p:cNvPr>
              <p:cNvSpPr/>
              <p:nvPr/>
            </p:nvSpPr>
            <p:spPr>
              <a:xfrm>
                <a:off x="6563702" y="3523453"/>
                <a:ext cx="83586" cy="84071"/>
              </a:xfrm>
              <a:custGeom>
                <a:avLst/>
                <a:gdLst>
                  <a:gd name="connsiteX0" fmla="*/ 44548 w 83586"/>
                  <a:gd name="connsiteY0" fmla="*/ 44613 h 84071"/>
                  <a:gd name="connsiteX1" fmla="*/ 79690 w 83586"/>
                  <a:gd name="connsiteY1" fmla="*/ 44613 h 84071"/>
                  <a:gd name="connsiteX2" fmla="*/ 83859 w 83586"/>
                  <a:gd name="connsiteY2" fmla="*/ 42029 h 84071"/>
                  <a:gd name="connsiteX3" fmla="*/ 79690 w 83586"/>
                  <a:gd name="connsiteY3" fmla="*/ 39644 h 84071"/>
                  <a:gd name="connsiteX4" fmla="*/ 44548 w 83586"/>
                  <a:gd name="connsiteY4" fmla="*/ 39644 h 84071"/>
                  <a:gd name="connsiteX5" fmla="*/ 44548 w 83586"/>
                  <a:gd name="connsiteY5" fmla="*/ 4266 h 84071"/>
                  <a:gd name="connsiteX6" fmla="*/ 42165 w 83586"/>
                  <a:gd name="connsiteY6" fmla="*/ 92 h 84071"/>
                  <a:gd name="connsiteX7" fmla="*/ 39584 w 83586"/>
                  <a:gd name="connsiteY7" fmla="*/ 4266 h 84071"/>
                  <a:gd name="connsiteX8" fmla="*/ 39584 w 83586"/>
                  <a:gd name="connsiteY8" fmla="*/ 39644 h 84071"/>
                  <a:gd name="connsiteX9" fmla="*/ 4244 w 83586"/>
                  <a:gd name="connsiteY9" fmla="*/ 39644 h 84071"/>
                  <a:gd name="connsiteX10" fmla="*/ 273 w 83586"/>
                  <a:gd name="connsiteY10" fmla="*/ 42029 h 84071"/>
                  <a:gd name="connsiteX11" fmla="*/ 4244 w 83586"/>
                  <a:gd name="connsiteY11" fmla="*/ 44613 h 84071"/>
                  <a:gd name="connsiteX12" fmla="*/ 39584 w 83586"/>
                  <a:gd name="connsiteY12" fmla="*/ 44613 h 84071"/>
                  <a:gd name="connsiteX13" fmla="*/ 39584 w 83586"/>
                  <a:gd name="connsiteY13" fmla="*/ 79990 h 84071"/>
                  <a:gd name="connsiteX14" fmla="*/ 42165 w 83586"/>
                  <a:gd name="connsiteY14" fmla="*/ 84164 h 84071"/>
                  <a:gd name="connsiteX15" fmla="*/ 44548 w 83586"/>
                  <a:gd name="connsiteY15" fmla="*/ 79990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548" y="44613"/>
                    </a:moveTo>
                    <a:lnTo>
                      <a:pt x="79690" y="44613"/>
                    </a:lnTo>
                    <a:cubicBezTo>
                      <a:pt x="81477" y="44613"/>
                      <a:pt x="83859" y="44613"/>
                      <a:pt x="83859" y="42029"/>
                    </a:cubicBezTo>
                    <a:cubicBezTo>
                      <a:pt x="83859" y="39644"/>
                      <a:pt x="81477" y="39644"/>
                      <a:pt x="79690" y="39644"/>
                    </a:cubicBezTo>
                    <a:lnTo>
                      <a:pt x="44548" y="39644"/>
                    </a:lnTo>
                    <a:lnTo>
                      <a:pt x="44548" y="4266"/>
                    </a:lnTo>
                    <a:cubicBezTo>
                      <a:pt x="44548" y="2477"/>
                      <a:pt x="44548" y="92"/>
                      <a:pt x="42165" y="92"/>
                    </a:cubicBezTo>
                    <a:cubicBezTo>
                      <a:pt x="39584" y="92"/>
                      <a:pt x="39584" y="2477"/>
                      <a:pt x="39584" y="4266"/>
                    </a:cubicBezTo>
                    <a:lnTo>
                      <a:pt x="39584" y="39644"/>
                    </a:lnTo>
                    <a:lnTo>
                      <a:pt x="4244" y="39644"/>
                    </a:lnTo>
                    <a:cubicBezTo>
                      <a:pt x="2655" y="39644"/>
                      <a:pt x="273" y="39644"/>
                      <a:pt x="273" y="42029"/>
                    </a:cubicBezTo>
                    <a:cubicBezTo>
                      <a:pt x="273" y="44613"/>
                      <a:pt x="2655" y="44613"/>
                      <a:pt x="4244" y="44613"/>
                    </a:cubicBezTo>
                    <a:lnTo>
                      <a:pt x="39584" y="44613"/>
                    </a:lnTo>
                    <a:lnTo>
                      <a:pt x="39584" y="79990"/>
                    </a:lnTo>
                    <a:cubicBezTo>
                      <a:pt x="39584" y="81779"/>
                      <a:pt x="39584" y="84164"/>
                      <a:pt x="42165" y="84164"/>
                    </a:cubicBezTo>
                    <a:cubicBezTo>
                      <a:pt x="44548" y="84164"/>
                      <a:pt x="44548" y="81779"/>
                      <a:pt x="44548" y="7999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BABF996-399F-3EC9-6507-DEAAAC883285}"/>
                  </a:ext>
                </a:extLst>
              </p:cNvPr>
              <p:cNvSpPr/>
              <p:nvPr/>
            </p:nvSpPr>
            <p:spPr>
              <a:xfrm>
                <a:off x="6567078" y="4066075"/>
                <a:ext cx="76835" cy="4968"/>
              </a:xfrm>
              <a:custGeom>
                <a:avLst/>
                <a:gdLst>
                  <a:gd name="connsiteX0" fmla="*/ 72741 w 76835"/>
                  <a:gd name="connsiteY0" fmla="*/ 5101 h 4968"/>
                  <a:gd name="connsiteX1" fmla="*/ 77109 w 76835"/>
                  <a:gd name="connsiteY1" fmla="*/ 2517 h 4968"/>
                  <a:gd name="connsiteX2" fmla="*/ 72741 w 76835"/>
                  <a:gd name="connsiteY2" fmla="*/ 132 h 4968"/>
                  <a:gd name="connsiteX3" fmla="*/ 4641 w 76835"/>
                  <a:gd name="connsiteY3" fmla="*/ 132 h 4968"/>
                  <a:gd name="connsiteX4" fmla="*/ 273 w 76835"/>
                  <a:gd name="connsiteY4" fmla="*/ 2517 h 4968"/>
                  <a:gd name="connsiteX5" fmla="*/ 4641 w 76835"/>
                  <a:gd name="connsiteY5" fmla="*/ 5101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741" y="5101"/>
                    </a:moveTo>
                    <a:cubicBezTo>
                      <a:pt x="74925" y="5101"/>
                      <a:pt x="77109" y="5101"/>
                      <a:pt x="77109" y="2517"/>
                    </a:cubicBezTo>
                    <a:cubicBezTo>
                      <a:pt x="77109" y="132"/>
                      <a:pt x="74925" y="132"/>
                      <a:pt x="72741" y="132"/>
                    </a:cubicBezTo>
                    <a:lnTo>
                      <a:pt x="4641" y="132"/>
                    </a:lnTo>
                    <a:cubicBezTo>
                      <a:pt x="2457" y="132"/>
                      <a:pt x="273" y="132"/>
                      <a:pt x="273" y="2517"/>
                    </a:cubicBezTo>
                    <a:cubicBezTo>
                      <a:pt x="273" y="5101"/>
                      <a:pt x="2457" y="5101"/>
                      <a:pt x="4641" y="510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EF0F739-6EA8-93A2-045B-54256C0EBA6A}"/>
                  </a:ext>
                </a:extLst>
              </p:cNvPr>
              <p:cNvSpPr/>
              <p:nvPr/>
            </p:nvSpPr>
            <p:spPr>
              <a:xfrm>
                <a:off x="6550781" y="3770481"/>
                <a:ext cx="55393" cy="57041"/>
              </a:xfrm>
              <a:custGeom>
                <a:avLst/>
                <a:gdLst>
                  <a:gd name="connsiteX0" fmla="*/ 55665 w 55393"/>
                  <a:gd name="connsiteY0" fmla="*/ 8855 h 57041"/>
                  <a:gd name="connsiteX1" fmla="*/ 50106 w 55393"/>
                  <a:gd name="connsiteY1" fmla="*/ 110 h 57041"/>
                  <a:gd name="connsiteX2" fmla="*/ 43951 w 55393"/>
                  <a:gd name="connsiteY2" fmla="*/ 6073 h 57041"/>
                  <a:gd name="connsiteX3" fmla="*/ 45937 w 55393"/>
                  <a:gd name="connsiteY3" fmla="*/ 9849 h 57041"/>
                  <a:gd name="connsiteX4" fmla="*/ 50106 w 55393"/>
                  <a:gd name="connsiteY4" fmla="*/ 20184 h 57041"/>
                  <a:gd name="connsiteX5" fmla="*/ 27869 w 55393"/>
                  <a:gd name="connsiteY5" fmla="*/ 54369 h 57041"/>
                  <a:gd name="connsiteX6" fmla="*/ 18538 w 55393"/>
                  <a:gd name="connsiteY6" fmla="*/ 43438 h 57041"/>
                  <a:gd name="connsiteX7" fmla="*/ 25685 w 55393"/>
                  <a:gd name="connsiteY7" fmla="*/ 16607 h 57041"/>
                  <a:gd name="connsiteX8" fmla="*/ 27274 w 55393"/>
                  <a:gd name="connsiteY8" fmla="*/ 10445 h 57041"/>
                  <a:gd name="connsiteX9" fmla="*/ 16950 w 55393"/>
                  <a:gd name="connsiteY9" fmla="*/ 110 h 57041"/>
                  <a:gd name="connsiteX10" fmla="*/ 272 w 55393"/>
                  <a:gd name="connsiteY10" fmla="*/ 19389 h 57041"/>
                  <a:gd name="connsiteX11" fmla="*/ 1860 w 55393"/>
                  <a:gd name="connsiteY11" fmla="*/ 20780 h 57041"/>
                  <a:gd name="connsiteX12" fmla="*/ 3846 w 55393"/>
                  <a:gd name="connsiteY12" fmla="*/ 18395 h 57041"/>
                  <a:gd name="connsiteX13" fmla="*/ 16552 w 55393"/>
                  <a:gd name="connsiteY13" fmla="*/ 2893 h 57041"/>
                  <a:gd name="connsiteX14" fmla="*/ 19729 w 55393"/>
                  <a:gd name="connsiteY14" fmla="*/ 6868 h 57041"/>
                  <a:gd name="connsiteX15" fmla="*/ 17545 w 55393"/>
                  <a:gd name="connsiteY15" fmla="*/ 15613 h 57041"/>
                  <a:gd name="connsiteX16" fmla="*/ 10398 w 55393"/>
                  <a:gd name="connsiteY16" fmla="*/ 41451 h 57041"/>
                  <a:gd name="connsiteX17" fmla="*/ 27274 w 55393"/>
                  <a:gd name="connsiteY17" fmla="*/ 57152 h 57041"/>
                  <a:gd name="connsiteX18" fmla="*/ 55665 w 55393"/>
                  <a:gd name="connsiteY18" fmla="*/ 8855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93" h="57041">
                    <a:moveTo>
                      <a:pt x="55665" y="8855"/>
                    </a:moveTo>
                    <a:cubicBezTo>
                      <a:pt x="55665" y="2098"/>
                      <a:pt x="52290" y="110"/>
                      <a:pt x="50106" y="110"/>
                    </a:cubicBezTo>
                    <a:cubicBezTo>
                      <a:pt x="46929" y="110"/>
                      <a:pt x="43951" y="3290"/>
                      <a:pt x="43951" y="6073"/>
                    </a:cubicBezTo>
                    <a:cubicBezTo>
                      <a:pt x="43951" y="7663"/>
                      <a:pt x="44547" y="8458"/>
                      <a:pt x="45937" y="9849"/>
                    </a:cubicBezTo>
                    <a:cubicBezTo>
                      <a:pt x="48518" y="12433"/>
                      <a:pt x="50106" y="15613"/>
                      <a:pt x="50106" y="20184"/>
                    </a:cubicBezTo>
                    <a:cubicBezTo>
                      <a:pt x="50106" y="25550"/>
                      <a:pt x="42562" y="54369"/>
                      <a:pt x="27869" y="54369"/>
                    </a:cubicBezTo>
                    <a:cubicBezTo>
                      <a:pt x="21318" y="54369"/>
                      <a:pt x="18538" y="49997"/>
                      <a:pt x="18538" y="43438"/>
                    </a:cubicBezTo>
                    <a:cubicBezTo>
                      <a:pt x="18538" y="36283"/>
                      <a:pt x="21913" y="27140"/>
                      <a:pt x="25685" y="16607"/>
                    </a:cubicBezTo>
                    <a:cubicBezTo>
                      <a:pt x="26678" y="14619"/>
                      <a:pt x="27274" y="12830"/>
                      <a:pt x="27274" y="10445"/>
                    </a:cubicBezTo>
                    <a:cubicBezTo>
                      <a:pt x="27274" y="4682"/>
                      <a:pt x="23303" y="110"/>
                      <a:pt x="16950" y="110"/>
                    </a:cubicBezTo>
                    <a:cubicBezTo>
                      <a:pt x="5037" y="110"/>
                      <a:pt x="272" y="18395"/>
                      <a:pt x="272" y="19389"/>
                    </a:cubicBezTo>
                    <a:cubicBezTo>
                      <a:pt x="272" y="20780"/>
                      <a:pt x="1662" y="20780"/>
                      <a:pt x="1860" y="20780"/>
                    </a:cubicBezTo>
                    <a:cubicBezTo>
                      <a:pt x="3052" y="20780"/>
                      <a:pt x="3250" y="20383"/>
                      <a:pt x="3846" y="18395"/>
                    </a:cubicBezTo>
                    <a:cubicBezTo>
                      <a:pt x="7618" y="5675"/>
                      <a:pt x="12979" y="2893"/>
                      <a:pt x="16552" y="2893"/>
                    </a:cubicBezTo>
                    <a:cubicBezTo>
                      <a:pt x="17545" y="2893"/>
                      <a:pt x="19729" y="2893"/>
                      <a:pt x="19729" y="6868"/>
                    </a:cubicBezTo>
                    <a:cubicBezTo>
                      <a:pt x="19729" y="10048"/>
                      <a:pt x="18538" y="13427"/>
                      <a:pt x="17545" y="15613"/>
                    </a:cubicBezTo>
                    <a:cubicBezTo>
                      <a:pt x="11986" y="30320"/>
                      <a:pt x="10398" y="36084"/>
                      <a:pt x="10398" y="41451"/>
                    </a:cubicBezTo>
                    <a:cubicBezTo>
                      <a:pt x="10398" y="55164"/>
                      <a:pt x="21516" y="57152"/>
                      <a:pt x="27274" y="57152"/>
                    </a:cubicBezTo>
                    <a:cubicBezTo>
                      <a:pt x="48518" y="57152"/>
                      <a:pt x="55665" y="15414"/>
                      <a:pt x="55665" y="885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2A2CF6E-981D-8573-D01D-F94028EC8A97}"/>
                  </a:ext>
                </a:extLst>
              </p:cNvPr>
              <p:cNvSpPr/>
              <p:nvPr/>
            </p:nvSpPr>
            <p:spPr>
              <a:xfrm>
                <a:off x="6613567" y="3806068"/>
                <a:ext cx="39708" cy="56047"/>
              </a:xfrm>
              <a:custGeom>
                <a:avLst/>
                <a:gdLst>
                  <a:gd name="connsiteX0" fmla="*/ 39787 w 39708"/>
                  <a:gd name="connsiteY0" fmla="*/ 2695 h 56047"/>
                  <a:gd name="connsiteX1" fmla="*/ 39985 w 39708"/>
                  <a:gd name="connsiteY1" fmla="*/ 1304 h 56047"/>
                  <a:gd name="connsiteX2" fmla="*/ 38794 w 39708"/>
                  <a:gd name="connsiteY2" fmla="*/ 112 h 56047"/>
                  <a:gd name="connsiteX3" fmla="*/ 32441 w 39708"/>
                  <a:gd name="connsiteY3" fmla="*/ 5875 h 56047"/>
                  <a:gd name="connsiteX4" fmla="*/ 23109 w 39708"/>
                  <a:gd name="connsiteY4" fmla="*/ 112 h 56047"/>
                  <a:gd name="connsiteX5" fmla="*/ 277 w 39708"/>
                  <a:gd name="connsiteY5" fmla="*/ 25353 h 56047"/>
                  <a:gd name="connsiteX6" fmla="*/ 13579 w 39708"/>
                  <a:gd name="connsiteY6" fmla="*/ 39862 h 56047"/>
                  <a:gd name="connsiteX7" fmla="*/ 24698 w 39708"/>
                  <a:gd name="connsiteY7" fmla="*/ 35092 h 56047"/>
                  <a:gd name="connsiteX8" fmla="*/ 21521 w 39708"/>
                  <a:gd name="connsiteY8" fmla="*/ 48011 h 56047"/>
                  <a:gd name="connsiteX9" fmla="*/ 14770 w 39708"/>
                  <a:gd name="connsiteY9" fmla="*/ 52980 h 56047"/>
                  <a:gd name="connsiteX10" fmla="*/ 12388 w 39708"/>
                  <a:gd name="connsiteY10" fmla="*/ 54967 h 56047"/>
                  <a:gd name="connsiteX11" fmla="*/ 13778 w 39708"/>
                  <a:gd name="connsiteY11" fmla="*/ 56160 h 56047"/>
                  <a:gd name="connsiteX12" fmla="*/ 22911 w 39708"/>
                  <a:gd name="connsiteY12" fmla="*/ 55762 h 56047"/>
                  <a:gd name="connsiteX13" fmla="*/ 32441 w 39708"/>
                  <a:gd name="connsiteY13" fmla="*/ 56160 h 56047"/>
                  <a:gd name="connsiteX14" fmla="*/ 34228 w 39708"/>
                  <a:gd name="connsiteY14" fmla="*/ 54172 h 56047"/>
                  <a:gd name="connsiteX15" fmla="*/ 31845 w 39708"/>
                  <a:gd name="connsiteY15" fmla="*/ 52980 h 56047"/>
                  <a:gd name="connsiteX16" fmla="*/ 27477 w 39708"/>
                  <a:gd name="connsiteY16" fmla="*/ 51986 h 56047"/>
                  <a:gd name="connsiteX17" fmla="*/ 28073 w 39708"/>
                  <a:gd name="connsiteY17" fmla="*/ 49998 h 56047"/>
                  <a:gd name="connsiteX18" fmla="*/ 26484 w 39708"/>
                  <a:gd name="connsiteY18" fmla="*/ 27937 h 56047"/>
                  <a:gd name="connsiteX19" fmla="*/ 24896 w 39708"/>
                  <a:gd name="connsiteY19" fmla="*/ 31117 h 56047"/>
                  <a:gd name="connsiteX20" fmla="*/ 13778 w 39708"/>
                  <a:gd name="connsiteY20" fmla="*/ 37477 h 56047"/>
                  <a:gd name="connsiteX21" fmla="*/ 7424 w 39708"/>
                  <a:gd name="connsiteY21" fmla="*/ 28931 h 56047"/>
                  <a:gd name="connsiteX22" fmla="*/ 11991 w 39708"/>
                  <a:gd name="connsiteY22" fmla="*/ 11043 h 56047"/>
                  <a:gd name="connsiteX23" fmla="*/ 23109 w 39708"/>
                  <a:gd name="connsiteY23" fmla="*/ 2695 h 56047"/>
                  <a:gd name="connsiteX24" fmla="*/ 30852 w 39708"/>
                  <a:gd name="connsiteY24" fmla="*/ 10248 h 56047"/>
                  <a:gd name="connsiteX25" fmla="*/ 30654 w 39708"/>
                  <a:gd name="connsiteY25" fmla="*/ 11639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87" y="2695"/>
                    </a:moveTo>
                    <a:cubicBezTo>
                      <a:pt x="39787" y="2298"/>
                      <a:pt x="39985" y="1900"/>
                      <a:pt x="39985" y="1304"/>
                    </a:cubicBezTo>
                    <a:cubicBezTo>
                      <a:pt x="39985" y="907"/>
                      <a:pt x="39588" y="112"/>
                      <a:pt x="38794" y="112"/>
                    </a:cubicBezTo>
                    <a:cubicBezTo>
                      <a:pt x="38000" y="112"/>
                      <a:pt x="34228" y="3093"/>
                      <a:pt x="32441" y="5875"/>
                    </a:cubicBezTo>
                    <a:cubicBezTo>
                      <a:pt x="31647" y="4285"/>
                      <a:pt x="28668" y="112"/>
                      <a:pt x="23109" y="112"/>
                    </a:cubicBezTo>
                    <a:cubicBezTo>
                      <a:pt x="11792" y="112"/>
                      <a:pt x="277" y="12633"/>
                      <a:pt x="277" y="25353"/>
                    </a:cubicBezTo>
                    <a:cubicBezTo>
                      <a:pt x="277" y="33899"/>
                      <a:pt x="6035" y="39862"/>
                      <a:pt x="13579" y="39862"/>
                    </a:cubicBezTo>
                    <a:cubicBezTo>
                      <a:pt x="18543" y="39862"/>
                      <a:pt x="22712" y="36682"/>
                      <a:pt x="24698" y="35092"/>
                    </a:cubicBezTo>
                    <a:cubicBezTo>
                      <a:pt x="24698" y="35291"/>
                      <a:pt x="21918" y="46421"/>
                      <a:pt x="21521" y="48011"/>
                    </a:cubicBezTo>
                    <a:cubicBezTo>
                      <a:pt x="20330" y="52781"/>
                      <a:pt x="20131" y="52980"/>
                      <a:pt x="14770" y="52980"/>
                    </a:cubicBezTo>
                    <a:cubicBezTo>
                      <a:pt x="13778" y="52980"/>
                      <a:pt x="12388" y="52980"/>
                      <a:pt x="12388" y="54967"/>
                    </a:cubicBezTo>
                    <a:cubicBezTo>
                      <a:pt x="12388" y="55563"/>
                      <a:pt x="12984" y="56160"/>
                      <a:pt x="13778" y="56160"/>
                    </a:cubicBezTo>
                    <a:cubicBezTo>
                      <a:pt x="16756" y="56160"/>
                      <a:pt x="19933" y="55762"/>
                      <a:pt x="22911" y="55762"/>
                    </a:cubicBezTo>
                    <a:cubicBezTo>
                      <a:pt x="25889" y="55762"/>
                      <a:pt x="29661" y="56160"/>
                      <a:pt x="32441" y="56160"/>
                    </a:cubicBezTo>
                    <a:cubicBezTo>
                      <a:pt x="33235" y="56160"/>
                      <a:pt x="34228" y="55961"/>
                      <a:pt x="34228" y="54172"/>
                    </a:cubicBezTo>
                    <a:cubicBezTo>
                      <a:pt x="34228" y="52980"/>
                      <a:pt x="32838" y="52980"/>
                      <a:pt x="31845" y="52980"/>
                    </a:cubicBezTo>
                    <a:cubicBezTo>
                      <a:pt x="29860" y="52980"/>
                      <a:pt x="27477" y="52980"/>
                      <a:pt x="27477" y="51986"/>
                    </a:cubicBezTo>
                    <a:cubicBezTo>
                      <a:pt x="27477" y="51588"/>
                      <a:pt x="27477" y="51588"/>
                      <a:pt x="28073" y="49998"/>
                    </a:cubicBezTo>
                    <a:close/>
                    <a:moveTo>
                      <a:pt x="26484" y="27937"/>
                    </a:moveTo>
                    <a:cubicBezTo>
                      <a:pt x="26087" y="29527"/>
                      <a:pt x="26087" y="29527"/>
                      <a:pt x="24896" y="31117"/>
                    </a:cubicBezTo>
                    <a:cubicBezTo>
                      <a:pt x="21521" y="35092"/>
                      <a:pt x="17351" y="37477"/>
                      <a:pt x="13778" y="37477"/>
                    </a:cubicBezTo>
                    <a:cubicBezTo>
                      <a:pt x="10601" y="37477"/>
                      <a:pt x="7424" y="35092"/>
                      <a:pt x="7424" y="28931"/>
                    </a:cubicBezTo>
                    <a:cubicBezTo>
                      <a:pt x="7424" y="24161"/>
                      <a:pt x="10005" y="14621"/>
                      <a:pt x="11991" y="11043"/>
                    </a:cubicBezTo>
                    <a:cubicBezTo>
                      <a:pt x="16160" y="3888"/>
                      <a:pt x="20528" y="2695"/>
                      <a:pt x="23109" y="2695"/>
                    </a:cubicBezTo>
                    <a:cubicBezTo>
                      <a:pt x="29264" y="2695"/>
                      <a:pt x="30852" y="9453"/>
                      <a:pt x="30852" y="10248"/>
                    </a:cubicBezTo>
                    <a:cubicBezTo>
                      <a:pt x="30852" y="10646"/>
                      <a:pt x="30654" y="11242"/>
                      <a:pt x="30654" y="1163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11542985" y="3866346"/>
                  <a:ext cx="4757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2985" y="3866346"/>
                  <a:ext cx="475708" cy="276999"/>
                </a:xfrm>
                <a:prstGeom prst="rect">
                  <a:avLst/>
                </a:prstGeom>
                <a:blipFill>
                  <a:blip r:embed="rId2"/>
                  <a:stretch>
                    <a:fillRect t="-2174" b="-6522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E8AEF-E607-A67C-37F5-B3D0CEB8E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1330324"/>
            <a:ext cx="10837335" cy="23876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 de un inversor trifásico dual para tracción eléctrica</a:t>
            </a:r>
            <a:endParaRPr lang="ca-ES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02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5C9BFF5-3707-F15A-0DBA-7C57C63A52D0}"/>
              </a:ext>
            </a:extLst>
          </p:cNvPr>
          <p:cNvGrpSpPr/>
          <p:nvPr/>
        </p:nvGrpSpPr>
        <p:grpSpPr>
          <a:xfrm>
            <a:off x="2714384" y="1421722"/>
            <a:ext cx="6259436" cy="4522204"/>
            <a:chOff x="2534044" y="2303102"/>
            <a:chExt cx="3409971" cy="2463574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8CF7E1E-4D45-7668-E0AE-F303B1422555}"/>
                </a:ext>
              </a:extLst>
            </p:cNvPr>
            <p:cNvSpPr/>
            <p:nvPr/>
          </p:nvSpPr>
          <p:spPr>
            <a:xfrm flipV="1">
              <a:off x="3221414" y="3402136"/>
              <a:ext cx="2420123" cy="53777"/>
            </a:xfrm>
            <a:custGeom>
              <a:avLst/>
              <a:gdLst>
                <a:gd name="connsiteX0" fmla="*/ 44 w 2420123"/>
                <a:gd name="connsiteY0" fmla="*/ 53 h 53777"/>
                <a:gd name="connsiteX1" fmla="*/ 44 w 2420123"/>
                <a:gd name="connsiteY1" fmla="*/ 53830 h 53777"/>
                <a:gd name="connsiteX2" fmla="*/ 605100 w 2420123"/>
                <a:gd name="connsiteY2" fmla="*/ 53 h 53777"/>
                <a:gd name="connsiteX3" fmla="*/ 605100 w 2420123"/>
                <a:gd name="connsiteY3" fmla="*/ 53830 h 53777"/>
                <a:gd name="connsiteX4" fmla="*/ 1815111 w 2420123"/>
                <a:gd name="connsiteY4" fmla="*/ 53 h 53777"/>
                <a:gd name="connsiteX5" fmla="*/ 1815111 w 2420123"/>
                <a:gd name="connsiteY5" fmla="*/ 53830 h 53777"/>
                <a:gd name="connsiteX6" fmla="*/ 2420167 w 2420123"/>
                <a:gd name="connsiteY6" fmla="*/ 53 h 53777"/>
                <a:gd name="connsiteX7" fmla="*/ 2420167 w 2420123"/>
                <a:gd name="connsiteY7" fmla="*/ 53830 h 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23" h="53777">
                  <a:moveTo>
                    <a:pt x="44" y="53"/>
                  </a:moveTo>
                  <a:lnTo>
                    <a:pt x="44" y="53830"/>
                  </a:lnTo>
                  <a:moveTo>
                    <a:pt x="605100" y="53"/>
                  </a:moveTo>
                  <a:lnTo>
                    <a:pt x="605100" y="53830"/>
                  </a:lnTo>
                  <a:moveTo>
                    <a:pt x="1815111" y="53"/>
                  </a:moveTo>
                  <a:lnTo>
                    <a:pt x="1815111" y="53830"/>
                  </a:lnTo>
                  <a:moveTo>
                    <a:pt x="2420167" y="53"/>
                  </a:moveTo>
                  <a:lnTo>
                    <a:pt x="2420167" y="53830"/>
                  </a:lnTo>
                </a:path>
              </a:pathLst>
            </a:custGeom>
            <a:solidFill>
              <a:schemeClr val="tx1"/>
            </a:solidFill>
            <a:ln w="252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DF978B-10C0-99D9-2843-7AC8A30EB70B}"/>
                </a:ext>
              </a:extLst>
            </p:cNvPr>
            <p:cNvSpPr/>
            <p:nvPr/>
          </p:nvSpPr>
          <p:spPr>
            <a:xfrm flipV="1">
              <a:off x="4404515" y="2664903"/>
              <a:ext cx="53921" cy="1496488"/>
            </a:xfrm>
            <a:custGeom>
              <a:avLst/>
              <a:gdLst>
                <a:gd name="connsiteX0" fmla="*/ 44 w 53921"/>
                <a:gd name="connsiteY0" fmla="*/ 53 h 1496488"/>
                <a:gd name="connsiteX1" fmla="*/ 53966 w 53921"/>
                <a:gd name="connsiteY1" fmla="*/ 53 h 1496488"/>
                <a:gd name="connsiteX2" fmla="*/ 44 w 53921"/>
                <a:gd name="connsiteY2" fmla="*/ 1496542 h 1496488"/>
                <a:gd name="connsiteX3" fmla="*/ 53966 w 53921"/>
                <a:gd name="connsiteY3" fmla="*/ 1496542 h 149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21" h="1496488">
                  <a:moveTo>
                    <a:pt x="44" y="53"/>
                  </a:moveTo>
                  <a:lnTo>
                    <a:pt x="53966" y="53"/>
                  </a:lnTo>
                  <a:moveTo>
                    <a:pt x="44" y="1496542"/>
                  </a:moveTo>
                  <a:lnTo>
                    <a:pt x="53966" y="1496542"/>
                  </a:lnTo>
                </a:path>
              </a:pathLst>
            </a:custGeom>
            <a:solidFill>
              <a:schemeClr val="tx1"/>
            </a:solidFill>
            <a:ln w="252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629534-3FBA-8391-2040-4091DCABA0DD}"/>
                </a:ext>
              </a:extLst>
            </p:cNvPr>
            <p:cNvSpPr/>
            <p:nvPr/>
          </p:nvSpPr>
          <p:spPr>
            <a:xfrm flipV="1">
              <a:off x="2918936" y="3416300"/>
              <a:ext cx="2999806" cy="12688"/>
            </a:xfrm>
            <a:custGeom>
              <a:avLst/>
              <a:gdLst>
                <a:gd name="connsiteX0" fmla="*/ 44 w 2999806"/>
                <a:gd name="connsiteY0" fmla="*/ 53 h 12688"/>
                <a:gd name="connsiteX1" fmla="*/ 2999851 w 2999806"/>
                <a:gd name="connsiteY1" fmla="*/ 53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806" h="12688">
                  <a:moveTo>
                    <a:pt x="44" y="53"/>
                  </a:moveTo>
                  <a:lnTo>
                    <a:pt x="2999851" y="53"/>
                  </a:lnTo>
                </a:path>
              </a:pathLst>
            </a:custGeom>
            <a:noFill/>
            <a:ln w="50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3B188B-937D-700F-6C6C-3779F4A5FA47}"/>
                </a:ext>
              </a:extLst>
            </p:cNvPr>
            <p:cNvSpPr/>
            <p:nvPr/>
          </p:nvSpPr>
          <p:spPr>
            <a:xfrm flipV="1">
              <a:off x="4431476" y="2303102"/>
              <a:ext cx="12710" cy="2277074"/>
            </a:xfrm>
            <a:custGeom>
              <a:avLst/>
              <a:gdLst>
                <a:gd name="connsiteX0" fmla="*/ 44 w 12710"/>
                <a:gd name="connsiteY0" fmla="*/ 55 h 2277074"/>
                <a:gd name="connsiteX1" fmla="*/ 44 w 12710"/>
                <a:gd name="connsiteY1" fmla="*/ 2277129 h 227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0" h="2277074">
                  <a:moveTo>
                    <a:pt x="44" y="55"/>
                  </a:moveTo>
                  <a:lnTo>
                    <a:pt x="44" y="2277129"/>
                  </a:lnTo>
                </a:path>
              </a:pathLst>
            </a:custGeom>
            <a:noFill/>
            <a:ln w="50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DC087D5-0B6E-612A-49D8-AB7808B137B6}"/>
                </a:ext>
              </a:extLst>
            </p:cNvPr>
            <p:cNvSpPr/>
            <p:nvPr/>
          </p:nvSpPr>
          <p:spPr>
            <a:xfrm>
              <a:off x="2991411" y="3539924"/>
              <a:ext cx="77059" cy="5154"/>
            </a:xfrm>
            <a:custGeom>
              <a:avLst/>
              <a:gdLst>
                <a:gd name="connsiteX0" fmla="*/ 72739 w 77059"/>
                <a:gd name="connsiteY0" fmla="*/ 5310 h 5154"/>
                <a:gd name="connsiteX1" fmla="*/ 77109 w 77059"/>
                <a:gd name="connsiteY1" fmla="*/ 2733 h 5154"/>
                <a:gd name="connsiteX2" fmla="*/ 72739 w 77059"/>
                <a:gd name="connsiteY2" fmla="*/ 155 h 5154"/>
                <a:gd name="connsiteX3" fmla="*/ 4418 w 77059"/>
                <a:gd name="connsiteY3" fmla="*/ 155 h 5154"/>
                <a:gd name="connsiteX4" fmla="*/ 49 w 77059"/>
                <a:gd name="connsiteY4" fmla="*/ 2733 h 5154"/>
                <a:gd name="connsiteX5" fmla="*/ 4418 w 77059"/>
                <a:gd name="connsiteY5" fmla="*/ 531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739" y="5310"/>
                  </a:moveTo>
                  <a:cubicBezTo>
                    <a:pt x="74924" y="5310"/>
                    <a:pt x="77109" y="5310"/>
                    <a:pt x="77109" y="2733"/>
                  </a:cubicBezTo>
                  <a:cubicBezTo>
                    <a:pt x="77109" y="155"/>
                    <a:pt x="74924" y="155"/>
                    <a:pt x="72739" y="155"/>
                  </a:cubicBezTo>
                  <a:lnTo>
                    <a:pt x="4418" y="155"/>
                  </a:lnTo>
                  <a:cubicBezTo>
                    <a:pt x="2234" y="155"/>
                    <a:pt x="49" y="155"/>
                    <a:pt x="49" y="2733"/>
                  </a:cubicBezTo>
                  <a:cubicBezTo>
                    <a:pt x="49" y="5310"/>
                    <a:pt x="2234" y="5310"/>
                    <a:pt x="4418" y="531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7DBD9B-221F-4D3A-71F0-A5548EC6523A}"/>
                </a:ext>
              </a:extLst>
            </p:cNvPr>
            <p:cNvSpPr/>
            <p:nvPr/>
          </p:nvSpPr>
          <p:spPr>
            <a:xfrm>
              <a:off x="3080706" y="3518314"/>
              <a:ext cx="74874" cy="57097"/>
            </a:xfrm>
            <a:custGeom>
              <a:avLst/>
              <a:gdLst>
                <a:gd name="connsiteX0" fmla="*/ 74932 w 74874"/>
                <a:gd name="connsiteY0" fmla="*/ 8879 h 57097"/>
                <a:gd name="connsiteX1" fmla="*/ 69768 w 74874"/>
                <a:gd name="connsiteY1" fmla="*/ 155 h 57097"/>
                <a:gd name="connsiteX2" fmla="*/ 63214 w 74874"/>
                <a:gd name="connsiteY2" fmla="*/ 6103 h 57097"/>
                <a:gd name="connsiteX3" fmla="*/ 65001 w 74874"/>
                <a:gd name="connsiteY3" fmla="*/ 9870 h 57097"/>
                <a:gd name="connsiteX4" fmla="*/ 69371 w 74874"/>
                <a:gd name="connsiteY4" fmla="*/ 20378 h 57097"/>
                <a:gd name="connsiteX5" fmla="*/ 63214 w 74874"/>
                <a:gd name="connsiteY5" fmla="*/ 38419 h 57097"/>
                <a:gd name="connsiteX6" fmla="*/ 48715 w 74874"/>
                <a:gd name="connsiteY6" fmla="*/ 48133 h 57097"/>
                <a:gd name="connsiteX7" fmla="*/ 36402 w 74874"/>
                <a:gd name="connsiteY7" fmla="*/ 36833 h 57097"/>
                <a:gd name="connsiteX8" fmla="*/ 40771 w 74874"/>
                <a:gd name="connsiteY8" fmla="*/ 21964 h 57097"/>
                <a:gd name="connsiteX9" fmla="*/ 38587 w 74874"/>
                <a:gd name="connsiteY9" fmla="*/ 19188 h 57097"/>
                <a:gd name="connsiteX10" fmla="*/ 35012 w 74874"/>
                <a:gd name="connsiteY10" fmla="*/ 21369 h 57097"/>
                <a:gd name="connsiteX11" fmla="*/ 32231 w 74874"/>
                <a:gd name="connsiteY11" fmla="*/ 36635 h 57097"/>
                <a:gd name="connsiteX12" fmla="*/ 14952 w 74874"/>
                <a:gd name="connsiteY12" fmla="*/ 48133 h 57097"/>
                <a:gd name="connsiteX13" fmla="*/ 4029 w 74874"/>
                <a:gd name="connsiteY13" fmla="*/ 33661 h 57097"/>
                <a:gd name="connsiteX14" fmla="*/ 16938 w 74874"/>
                <a:gd name="connsiteY14" fmla="*/ 3129 h 57097"/>
                <a:gd name="connsiteX15" fmla="*/ 14555 w 74874"/>
                <a:gd name="connsiteY15" fmla="*/ 552 h 57097"/>
                <a:gd name="connsiteX16" fmla="*/ 11179 w 74874"/>
                <a:gd name="connsiteY16" fmla="*/ 3328 h 57097"/>
                <a:gd name="connsiteX17" fmla="*/ 57 w 74874"/>
                <a:gd name="connsiteY17" fmla="*/ 39212 h 57097"/>
                <a:gd name="connsiteX18" fmla="*/ 13165 w 74874"/>
                <a:gd name="connsiteY18" fmla="*/ 57253 h 57097"/>
                <a:gd name="connsiteX19" fmla="*/ 32628 w 74874"/>
                <a:gd name="connsiteY19" fmla="*/ 43970 h 57097"/>
                <a:gd name="connsiteX20" fmla="*/ 46531 w 74874"/>
                <a:gd name="connsiteY20" fmla="*/ 57253 h 57097"/>
                <a:gd name="connsiteX21" fmla="*/ 66987 w 74874"/>
                <a:gd name="connsiteY21" fmla="*/ 40005 h 57097"/>
                <a:gd name="connsiteX22" fmla="*/ 74932 w 74874"/>
                <a:gd name="connsiteY22" fmla="*/ 8879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932" y="8879"/>
                  </a:moveTo>
                  <a:cubicBezTo>
                    <a:pt x="74932" y="3328"/>
                    <a:pt x="72548" y="155"/>
                    <a:pt x="69768" y="155"/>
                  </a:cubicBezTo>
                  <a:cubicBezTo>
                    <a:pt x="66590" y="155"/>
                    <a:pt x="63214" y="3129"/>
                    <a:pt x="63214" y="6103"/>
                  </a:cubicBezTo>
                  <a:cubicBezTo>
                    <a:pt x="63214" y="7293"/>
                    <a:pt x="63810" y="8680"/>
                    <a:pt x="65001" y="9870"/>
                  </a:cubicBezTo>
                  <a:cubicBezTo>
                    <a:pt x="67186" y="11654"/>
                    <a:pt x="69371" y="15223"/>
                    <a:pt x="69371" y="20378"/>
                  </a:cubicBezTo>
                  <a:cubicBezTo>
                    <a:pt x="69371" y="25532"/>
                    <a:pt x="66987" y="32669"/>
                    <a:pt x="63214" y="38419"/>
                  </a:cubicBezTo>
                  <a:cubicBezTo>
                    <a:pt x="59440" y="43970"/>
                    <a:pt x="54674" y="48133"/>
                    <a:pt x="48715" y="48133"/>
                  </a:cubicBezTo>
                  <a:cubicBezTo>
                    <a:pt x="41566" y="48133"/>
                    <a:pt x="37593" y="43574"/>
                    <a:pt x="36402" y="36833"/>
                  </a:cubicBezTo>
                  <a:cubicBezTo>
                    <a:pt x="37792" y="33462"/>
                    <a:pt x="40771" y="25532"/>
                    <a:pt x="40771" y="21964"/>
                  </a:cubicBezTo>
                  <a:cubicBezTo>
                    <a:pt x="40771" y="20378"/>
                    <a:pt x="40175" y="19188"/>
                    <a:pt x="38587" y="19188"/>
                  </a:cubicBezTo>
                  <a:cubicBezTo>
                    <a:pt x="37593" y="19188"/>
                    <a:pt x="36203" y="19386"/>
                    <a:pt x="35012" y="21369"/>
                  </a:cubicBezTo>
                  <a:cubicBezTo>
                    <a:pt x="33621" y="23748"/>
                    <a:pt x="32231" y="32075"/>
                    <a:pt x="32231" y="36635"/>
                  </a:cubicBezTo>
                  <a:cubicBezTo>
                    <a:pt x="28060" y="42582"/>
                    <a:pt x="22897" y="48133"/>
                    <a:pt x="14952" y="48133"/>
                  </a:cubicBezTo>
                  <a:cubicBezTo>
                    <a:pt x="6611" y="48133"/>
                    <a:pt x="4029" y="40798"/>
                    <a:pt x="4029" y="33661"/>
                  </a:cubicBezTo>
                  <a:cubicBezTo>
                    <a:pt x="4029" y="17998"/>
                    <a:pt x="16938" y="4715"/>
                    <a:pt x="16938" y="3129"/>
                  </a:cubicBezTo>
                  <a:cubicBezTo>
                    <a:pt x="16938" y="1741"/>
                    <a:pt x="15945" y="552"/>
                    <a:pt x="14555" y="552"/>
                  </a:cubicBezTo>
                  <a:cubicBezTo>
                    <a:pt x="12966" y="552"/>
                    <a:pt x="11973" y="2336"/>
                    <a:pt x="11179" y="3328"/>
                  </a:cubicBezTo>
                  <a:cubicBezTo>
                    <a:pt x="4823" y="12646"/>
                    <a:pt x="57" y="27713"/>
                    <a:pt x="57" y="39212"/>
                  </a:cubicBezTo>
                  <a:cubicBezTo>
                    <a:pt x="57" y="47935"/>
                    <a:pt x="2837" y="57253"/>
                    <a:pt x="13165" y="57253"/>
                  </a:cubicBezTo>
                  <a:cubicBezTo>
                    <a:pt x="22301" y="57253"/>
                    <a:pt x="28060" y="50909"/>
                    <a:pt x="32628" y="43970"/>
                  </a:cubicBezTo>
                  <a:cubicBezTo>
                    <a:pt x="33820" y="51306"/>
                    <a:pt x="38785" y="57253"/>
                    <a:pt x="46531" y="57253"/>
                  </a:cubicBezTo>
                  <a:cubicBezTo>
                    <a:pt x="56461" y="57253"/>
                    <a:pt x="62419" y="49521"/>
                    <a:pt x="66987" y="40005"/>
                  </a:cubicBezTo>
                  <a:cubicBezTo>
                    <a:pt x="70165" y="33859"/>
                    <a:pt x="74932" y="16809"/>
                    <a:pt x="74932" y="887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87" name="Graphic 76">
              <a:extLst>
                <a:ext uri="{FF2B5EF4-FFF2-40B4-BE49-F238E27FC236}">
                  <a16:creationId xmlns:a16="http://schemas.microsoft.com/office/drawing/2014/main" id="{4D01F5A0-086B-3309-6F0C-FB69338A0706}"/>
                </a:ext>
              </a:extLst>
            </p:cNvPr>
            <p:cNvGrpSpPr/>
            <p:nvPr/>
          </p:nvGrpSpPr>
          <p:grpSpPr>
            <a:xfrm>
              <a:off x="3162493" y="3531272"/>
              <a:ext cx="228687" cy="78707"/>
              <a:chOff x="15156373" y="2956966"/>
              <a:chExt cx="228687" cy="78707"/>
            </a:xfrm>
            <a:solidFill>
              <a:schemeClr val="tx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BBAE13A-19E5-9564-B457-8E2D7A6C8908}"/>
                  </a:ext>
                </a:extLst>
              </p:cNvPr>
              <p:cNvSpPr/>
              <p:nvPr/>
            </p:nvSpPr>
            <p:spPr>
              <a:xfrm>
                <a:off x="15156373" y="2979766"/>
                <a:ext cx="74477" cy="38858"/>
              </a:xfrm>
              <a:custGeom>
                <a:avLst/>
                <a:gdLst>
                  <a:gd name="connsiteX0" fmla="*/ 67987 w 74477"/>
                  <a:gd name="connsiteY0" fmla="*/ 12251 h 38858"/>
                  <a:gd name="connsiteX1" fmla="*/ 54680 w 74477"/>
                  <a:gd name="connsiteY1" fmla="*/ 157 h 38858"/>
                  <a:gd name="connsiteX2" fmla="*/ 40579 w 74477"/>
                  <a:gd name="connsiteY2" fmla="*/ 8285 h 38858"/>
                  <a:gd name="connsiteX3" fmla="*/ 27471 w 74477"/>
                  <a:gd name="connsiteY3" fmla="*/ 157 h 38858"/>
                  <a:gd name="connsiteX4" fmla="*/ 13171 w 74477"/>
                  <a:gd name="connsiteY4" fmla="*/ 8682 h 38858"/>
                  <a:gd name="connsiteX5" fmla="*/ 12972 w 74477"/>
                  <a:gd name="connsiteY5" fmla="*/ 8682 h 38858"/>
                  <a:gd name="connsiteX6" fmla="*/ 12972 w 74477"/>
                  <a:gd name="connsiteY6" fmla="*/ 157 h 38858"/>
                  <a:gd name="connsiteX7" fmla="*/ 63 w 74477"/>
                  <a:gd name="connsiteY7" fmla="*/ 1148 h 38858"/>
                  <a:gd name="connsiteX8" fmla="*/ 63 w 74477"/>
                  <a:gd name="connsiteY8" fmla="*/ 4320 h 38858"/>
                  <a:gd name="connsiteX9" fmla="*/ 6617 w 74477"/>
                  <a:gd name="connsiteY9" fmla="*/ 9277 h 38858"/>
                  <a:gd name="connsiteX10" fmla="*/ 6617 w 74477"/>
                  <a:gd name="connsiteY10" fmla="*/ 32076 h 38858"/>
                  <a:gd name="connsiteX11" fmla="*/ 63 w 74477"/>
                  <a:gd name="connsiteY11" fmla="*/ 35843 h 38858"/>
                  <a:gd name="connsiteX12" fmla="*/ 63 w 74477"/>
                  <a:gd name="connsiteY12" fmla="*/ 39015 h 38858"/>
                  <a:gd name="connsiteX13" fmla="*/ 10192 w 74477"/>
                  <a:gd name="connsiteY13" fmla="*/ 38619 h 38858"/>
                  <a:gd name="connsiteX14" fmla="*/ 20321 w 74477"/>
                  <a:gd name="connsiteY14" fmla="*/ 39015 h 38858"/>
                  <a:gd name="connsiteX15" fmla="*/ 20321 w 74477"/>
                  <a:gd name="connsiteY15" fmla="*/ 35843 h 38858"/>
                  <a:gd name="connsiteX16" fmla="*/ 13767 w 74477"/>
                  <a:gd name="connsiteY16" fmla="*/ 32076 h 38858"/>
                  <a:gd name="connsiteX17" fmla="*/ 13767 w 74477"/>
                  <a:gd name="connsiteY17" fmla="*/ 16216 h 38858"/>
                  <a:gd name="connsiteX18" fmla="*/ 26875 w 74477"/>
                  <a:gd name="connsiteY18" fmla="*/ 2536 h 38858"/>
                  <a:gd name="connsiteX19" fmla="*/ 33826 w 74477"/>
                  <a:gd name="connsiteY19" fmla="*/ 11854 h 38858"/>
                  <a:gd name="connsiteX20" fmla="*/ 33826 w 74477"/>
                  <a:gd name="connsiteY20" fmla="*/ 32076 h 38858"/>
                  <a:gd name="connsiteX21" fmla="*/ 27272 w 74477"/>
                  <a:gd name="connsiteY21" fmla="*/ 35843 h 38858"/>
                  <a:gd name="connsiteX22" fmla="*/ 27272 w 74477"/>
                  <a:gd name="connsiteY22" fmla="*/ 39015 h 38858"/>
                  <a:gd name="connsiteX23" fmla="*/ 37202 w 74477"/>
                  <a:gd name="connsiteY23" fmla="*/ 38619 h 38858"/>
                  <a:gd name="connsiteX24" fmla="*/ 47530 w 74477"/>
                  <a:gd name="connsiteY24" fmla="*/ 39015 h 38858"/>
                  <a:gd name="connsiteX25" fmla="*/ 47530 w 74477"/>
                  <a:gd name="connsiteY25" fmla="*/ 35843 h 38858"/>
                  <a:gd name="connsiteX26" fmla="*/ 40777 w 74477"/>
                  <a:gd name="connsiteY26" fmla="*/ 32076 h 38858"/>
                  <a:gd name="connsiteX27" fmla="*/ 40777 w 74477"/>
                  <a:gd name="connsiteY27" fmla="*/ 16216 h 38858"/>
                  <a:gd name="connsiteX28" fmla="*/ 53885 w 74477"/>
                  <a:gd name="connsiteY28" fmla="*/ 2536 h 38858"/>
                  <a:gd name="connsiteX29" fmla="*/ 61035 w 74477"/>
                  <a:gd name="connsiteY29" fmla="*/ 11854 h 38858"/>
                  <a:gd name="connsiteX30" fmla="*/ 61035 w 74477"/>
                  <a:gd name="connsiteY30" fmla="*/ 32076 h 38858"/>
                  <a:gd name="connsiteX31" fmla="*/ 54283 w 74477"/>
                  <a:gd name="connsiteY31" fmla="*/ 35843 h 38858"/>
                  <a:gd name="connsiteX32" fmla="*/ 54283 w 74477"/>
                  <a:gd name="connsiteY32" fmla="*/ 39015 h 38858"/>
                  <a:gd name="connsiteX33" fmla="*/ 64412 w 74477"/>
                  <a:gd name="connsiteY33" fmla="*/ 38619 h 38858"/>
                  <a:gd name="connsiteX34" fmla="*/ 74541 w 74477"/>
                  <a:gd name="connsiteY34" fmla="*/ 39015 h 38858"/>
                  <a:gd name="connsiteX35" fmla="*/ 74541 w 74477"/>
                  <a:gd name="connsiteY35" fmla="*/ 35843 h 38858"/>
                  <a:gd name="connsiteX36" fmla="*/ 67987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87" y="12251"/>
                    </a:moveTo>
                    <a:cubicBezTo>
                      <a:pt x="67987" y="4519"/>
                      <a:pt x="64213" y="157"/>
                      <a:pt x="54680" y="157"/>
                    </a:cubicBezTo>
                    <a:cubicBezTo>
                      <a:pt x="47729" y="157"/>
                      <a:pt x="42962" y="3924"/>
                      <a:pt x="40579" y="8285"/>
                    </a:cubicBezTo>
                    <a:cubicBezTo>
                      <a:pt x="38791" y="2139"/>
                      <a:pt x="34025" y="157"/>
                      <a:pt x="27471" y="157"/>
                    </a:cubicBezTo>
                    <a:cubicBezTo>
                      <a:pt x="20321" y="157"/>
                      <a:pt x="15554" y="4122"/>
                      <a:pt x="13171" y="8682"/>
                    </a:cubicBezTo>
                    <a:lnTo>
                      <a:pt x="12972" y="8682"/>
                    </a:lnTo>
                    <a:lnTo>
                      <a:pt x="12972" y="157"/>
                    </a:lnTo>
                    <a:lnTo>
                      <a:pt x="63" y="1148"/>
                    </a:lnTo>
                    <a:lnTo>
                      <a:pt x="63" y="4320"/>
                    </a:lnTo>
                    <a:cubicBezTo>
                      <a:pt x="6021" y="4320"/>
                      <a:pt x="6617" y="4915"/>
                      <a:pt x="6617" y="9277"/>
                    </a:cubicBezTo>
                    <a:lnTo>
                      <a:pt x="6617" y="32076"/>
                    </a:lnTo>
                    <a:cubicBezTo>
                      <a:pt x="6617" y="35843"/>
                      <a:pt x="5823" y="35843"/>
                      <a:pt x="63" y="35843"/>
                    </a:cubicBezTo>
                    <a:lnTo>
                      <a:pt x="63" y="39015"/>
                    </a:lnTo>
                    <a:cubicBezTo>
                      <a:pt x="262" y="39015"/>
                      <a:pt x="6418" y="38619"/>
                      <a:pt x="10192" y="38619"/>
                    </a:cubicBezTo>
                    <a:cubicBezTo>
                      <a:pt x="13370" y="38619"/>
                      <a:pt x="19526" y="39015"/>
                      <a:pt x="20321" y="39015"/>
                    </a:cubicBezTo>
                    <a:lnTo>
                      <a:pt x="20321" y="35843"/>
                    </a:lnTo>
                    <a:cubicBezTo>
                      <a:pt x="14561" y="35843"/>
                      <a:pt x="13767" y="35843"/>
                      <a:pt x="13767" y="32076"/>
                    </a:cubicBezTo>
                    <a:lnTo>
                      <a:pt x="13767" y="16216"/>
                    </a:lnTo>
                    <a:cubicBezTo>
                      <a:pt x="13767" y="6898"/>
                      <a:pt x="20917" y="2536"/>
                      <a:pt x="26875" y="2536"/>
                    </a:cubicBezTo>
                    <a:cubicBezTo>
                      <a:pt x="33032" y="2536"/>
                      <a:pt x="33826" y="7492"/>
                      <a:pt x="33826" y="11854"/>
                    </a:cubicBezTo>
                    <a:lnTo>
                      <a:pt x="33826" y="32076"/>
                    </a:lnTo>
                    <a:cubicBezTo>
                      <a:pt x="33826" y="35843"/>
                      <a:pt x="33032" y="35843"/>
                      <a:pt x="27272" y="35843"/>
                    </a:cubicBezTo>
                    <a:lnTo>
                      <a:pt x="27272" y="39015"/>
                    </a:lnTo>
                    <a:cubicBezTo>
                      <a:pt x="27471" y="39015"/>
                      <a:pt x="33628" y="38619"/>
                      <a:pt x="37202" y="38619"/>
                    </a:cubicBezTo>
                    <a:cubicBezTo>
                      <a:pt x="40579" y="38619"/>
                      <a:pt x="46736" y="39015"/>
                      <a:pt x="47530" y="39015"/>
                    </a:cubicBezTo>
                    <a:lnTo>
                      <a:pt x="47530" y="35843"/>
                    </a:lnTo>
                    <a:cubicBezTo>
                      <a:pt x="41770" y="35843"/>
                      <a:pt x="40777" y="35843"/>
                      <a:pt x="40777" y="32076"/>
                    </a:cubicBezTo>
                    <a:lnTo>
                      <a:pt x="40777" y="16216"/>
                    </a:lnTo>
                    <a:cubicBezTo>
                      <a:pt x="40777" y="6898"/>
                      <a:pt x="48126" y="2536"/>
                      <a:pt x="53885" y="2536"/>
                    </a:cubicBezTo>
                    <a:cubicBezTo>
                      <a:pt x="60241" y="2536"/>
                      <a:pt x="61035" y="7492"/>
                      <a:pt x="61035" y="11854"/>
                    </a:cubicBezTo>
                    <a:lnTo>
                      <a:pt x="61035" y="32076"/>
                    </a:lnTo>
                    <a:cubicBezTo>
                      <a:pt x="61035" y="35843"/>
                      <a:pt x="60042" y="35843"/>
                      <a:pt x="54283" y="35843"/>
                    </a:cubicBezTo>
                    <a:lnTo>
                      <a:pt x="54283" y="39015"/>
                    </a:lnTo>
                    <a:cubicBezTo>
                      <a:pt x="54481" y="39015"/>
                      <a:pt x="60638" y="38619"/>
                      <a:pt x="64412" y="38619"/>
                    </a:cubicBezTo>
                    <a:cubicBezTo>
                      <a:pt x="67589" y="38619"/>
                      <a:pt x="73746" y="39015"/>
                      <a:pt x="74541" y="39015"/>
                    </a:cubicBezTo>
                    <a:lnTo>
                      <a:pt x="74541" y="35843"/>
                    </a:lnTo>
                    <a:cubicBezTo>
                      <a:pt x="68781" y="35843"/>
                      <a:pt x="67987" y="35843"/>
                      <a:pt x="67987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6E87C18-66C7-AA90-F353-FD404C8D3487}"/>
                  </a:ext>
                </a:extLst>
              </p:cNvPr>
              <p:cNvSpPr/>
              <p:nvPr/>
            </p:nvSpPr>
            <p:spPr>
              <a:xfrm>
                <a:off x="15243710" y="3008513"/>
                <a:ext cx="11320" cy="27161"/>
              </a:xfrm>
              <a:custGeom>
                <a:avLst/>
                <a:gdLst>
                  <a:gd name="connsiteX0" fmla="*/ 8808 w 11320"/>
                  <a:gd name="connsiteY0" fmla="*/ 8880 h 27161"/>
                  <a:gd name="connsiteX1" fmla="*/ 2056 w 11320"/>
                  <a:gd name="connsiteY1" fmla="*/ 24939 h 27161"/>
                  <a:gd name="connsiteX2" fmla="*/ 1460 w 11320"/>
                  <a:gd name="connsiteY2" fmla="*/ 26128 h 27161"/>
                  <a:gd name="connsiteX3" fmla="*/ 2651 w 11320"/>
                  <a:gd name="connsiteY3" fmla="*/ 27318 h 27161"/>
                  <a:gd name="connsiteX4" fmla="*/ 11390 w 11320"/>
                  <a:gd name="connsiteY4" fmla="*/ 9673 h 27161"/>
                  <a:gd name="connsiteX5" fmla="*/ 5233 w 11320"/>
                  <a:gd name="connsiteY5" fmla="*/ 157 h 27161"/>
                  <a:gd name="connsiteX6" fmla="*/ 69 w 11320"/>
                  <a:gd name="connsiteY6" fmla="*/ 5312 h 27161"/>
                  <a:gd name="connsiteX7" fmla="*/ 5233 w 11320"/>
                  <a:gd name="connsiteY7" fmla="*/ 10268 h 27161"/>
                  <a:gd name="connsiteX8" fmla="*/ 8808 w 11320"/>
                  <a:gd name="connsiteY8" fmla="*/ 888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08" y="8880"/>
                    </a:moveTo>
                    <a:cubicBezTo>
                      <a:pt x="8808" y="11259"/>
                      <a:pt x="8808" y="18793"/>
                      <a:pt x="2056" y="24939"/>
                    </a:cubicBezTo>
                    <a:cubicBezTo>
                      <a:pt x="1658" y="25335"/>
                      <a:pt x="1460" y="25534"/>
                      <a:pt x="1460" y="26128"/>
                    </a:cubicBezTo>
                    <a:cubicBezTo>
                      <a:pt x="1460" y="26525"/>
                      <a:pt x="2056" y="27318"/>
                      <a:pt x="2651" y="27318"/>
                    </a:cubicBezTo>
                    <a:cubicBezTo>
                      <a:pt x="3843" y="27318"/>
                      <a:pt x="11390" y="20379"/>
                      <a:pt x="11390" y="9673"/>
                    </a:cubicBezTo>
                    <a:cubicBezTo>
                      <a:pt x="11390" y="4519"/>
                      <a:pt x="9404" y="157"/>
                      <a:pt x="5233" y="157"/>
                    </a:cubicBezTo>
                    <a:cubicBezTo>
                      <a:pt x="2056" y="157"/>
                      <a:pt x="69" y="2536"/>
                      <a:pt x="69" y="5312"/>
                    </a:cubicBezTo>
                    <a:cubicBezTo>
                      <a:pt x="69" y="7294"/>
                      <a:pt x="1460" y="10268"/>
                      <a:pt x="5233" y="10268"/>
                    </a:cubicBezTo>
                    <a:cubicBezTo>
                      <a:pt x="7418" y="10268"/>
                      <a:pt x="8808" y="8880"/>
                      <a:pt x="8808" y="888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E0EE364-6A36-8278-8DCD-366C4AC9304B}"/>
                  </a:ext>
                </a:extLst>
              </p:cNvPr>
              <p:cNvSpPr/>
              <p:nvPr/>
            </p:nvSpPr>
            <p:spPr>
              <a:xfrm>
                <a:off x="15267931" y="2979766"/>
                <a:ext cx="74477" cy="38858"/>
              </a:xfrm>
              <a:custGeom>
                <a:avLst/>
                <a:gdLst>
                  <a:gd name="connsiteX0" fmla="*/ 67995 w 74477"/>
                  <a:gd name="connsiteY0" fmla="*/ 12251 h 38858"/>
                  <a:gd name="connsiteX1" fmla="*/ 54689 w 74477"/>
                  <a:gd name="connsiteY1" fmla="*/ 157 h 38858"/>
                  <a:gd name="connsiteX2" fmla="*/ 40588 w 74477"/>
                  <a:gd name="connsiteY2" fmla="*/ 8285 h 38858"/>
                  <a:gd name="connsiteX3" fmla="*/ 27479 w 74477"/>
                  <a:gd name="connsiteY3" fmla="*/ 157 h 38858"/>
                  <a:gd name="connsiteX4" fmla="*/ 13180 w 74477"/>
                  <a:gd name="connsiteY4" fmla="*/ 8682 h 38858"/>
                  <a:gd name="connsiteX5" fmla="*/ 12981 w 74477"/>
                  <a:gd name="connsiteY5" fmla="*/ 8682 h 38858"/>
                  <a:gd name="connsiteX6" fmla="*/ 12981 w 74477"/>
                  <a:gd name="connsiteY6" fmla="*/ 157 h 38858"/>
                  <a:gd name="connsiteX7" fmla="*/ 72 w 74477"/>
                  <a:gd name="connsiteY7" fmla="*/ 1148 h 38858"/>
                  <a:gd name="connsiteX8" fmla="*/ 72 w 74477"/>
                  <a:gd name="connsiteY8" fmla="*/ 4320 h 38858"/>
                  <a:gd name="connsiteX9" fmla="*/ 6626 w 74477"/>
                  <a:gd name="connsiteY9" fmla="*/ 9277 h 38858"/>
                  <a:gd name="connsiteX10" fmla="*/ 6626 w 74477"/>
                  <a:gd name="connsiteY10" fmla="*/ 32076 h 38858"/>
                  <a:gd name="connsiteX11" fmla="*/ 72 w 74477"/>
                  <a:gd name="connsiteY11" fmla="*/ 35843 h 38858"/>
                  <a:gd name="connsiteX12" fmla="*/ 72 w 74477"/>
                  <a:gd name="connsiteY12" fmla="*/ 39015 h 38858"/>
                  <a:gd name="connsiteX13" fmla="*/ 10201 w 74477"/>
                  <a:gd name="connsiteY13" fmla="*/ 38619 h 38858"/>
                  <a:gd name="connsiteX14" fmla="*/ 20330 w 74477"/>
                  <a:gd name="connsiteY14" fmla="*/ 39015 h 38858"/>
                  <a:gd name="connsiteX15" fmla="*/ 20330 w 74477"/>
                  <a:gd name="connsiteY15" fmla="*/ 35843 h 38858"/>
                  <a:gd name="connsiteX16" fmla="*/ 13776 w 74477"/>
                  <a:gd name="connsiteY16" fmla="*/ 32076 h 38858"/>
                  <a:gd name="connsiteX17" fmla="*/ 13776 w 74477"/>
                  <a:gd name="connsiteY17" fmla="*/ 16216 h 38858"/>
                  <a:gd name="connsiteX18" fmla="*/ 26884 w 74477"/>
                  <a:gd name="connsiteY18" fmla="*/ 2536 h 38858"/>
                  <a:gd name="connsiteX19" fmla="*/ 33835 w 74477"/>
                  <a:gd name="connsiteY19" fmla="*/ 11854 h 38858"/>
                  <a:gd name="connsiteX20" fmla="*/ 33835 w 74477"/>
                  <a:gd name="connsiteY20" fmla="*/ 32076 h 38858"/>
                  <a:gd name="connsiteX21" fmla="*/ 27281 w 74477"/>
                  <a:gd name="connsiteY21" fmla="*/ 35843 h 38858"/>
                  <a:gd name="connsiteX22" fmla="*/ 27281 w 74477"/>
                  <a:gd name="connsiteY22" fmla="*/ 39015 h 38858"/>
                  <a:gd name="connsiteX23" fmla="*/ 37211 w 74477"/>
                  <a:gd name="connsiteY23" fmla="*/ 38619 h 38858"/>
                  <a:gd name="connsiteX24" fmla="*/ 47539 w 74477"/>
                  <a:gd name="connsiteY24" fmla="*/ 39015 h 38858"/>
                  <a:gd name="connsiteX25" fmla="*/ 47539 w 74477"/>
                  <a:gd name="connsiteY25" fmla="*/ 35843 h 38858"/>
                  <a:gd name="connsiteX26" fmla="*/ 40786 w 74477"/>
                  <a:gd name="connsiteY26" fmla="*/ 32076 h 38858"/>
                  <a:gd name="connsiteX27" fmla="*/ 40786 w 74477"/>
                  <a:gd name="connsiteY27" fmla="*/ 16216 h 38858"/>
                  <a:gd name="connsiteX28" fmla="*/ 53894 w 74477"/>
                  <a:gd name="connsiteY28" fmla="*/ 2536 h 38858"/>
                  <a:gd name="connsiteX29" fmla="*/ 61044 w 74477"/>
                  <a:gd name="connsiteY29" fmla="*/ 11854 h 38858"/>
                  <a:gd name="connsiteX30" fmla="*/ 61044 w 74477"/>
                  <a:gd name="connsiteY30" fmla="*/ 32076 h 38858"/>
                  <a:gd name="connsiteX31" fmla="*/ 54291 w 74477"/>
                  <a:gd name="connsiteY31" fmla="*/ 35843 h 38858"/>
                  <a:gd name="connsiteX32" fmla="*/ 54291 w 74477"/>
                  <a:gd name="connsiteY32" fmla="*/ 39015 h 38858"/>
                  <a:gd name="connsiteX33" fmla="*/ 64420 w 74477"/>
                  <a:gd name="connsiteY33" fmla="*/ 38619 h 38858"/>
                  <a:gd name="connsiteX34" fmla="*/ 74549 w 74477"/>
                  <a:gd name="connsiteY34" fmla="*/ 39015 h 38858"/>
                  <a:gd name="connsiteX35" fmla="*/ 74549 w 74477"/>
                  <a:gd name="connsiteY35" fmla="*/ 35843 h 38858"/>
                  <a:gd name="connsiteX36" fmla="*/ 67995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95" y="12251"/>
                    </a:moveTo>
                    <a:cubicBezTo>
                      <a:pt x="67995" y="4519"/>
                      <a:pt x="64222" y="157"/>
                      <a:pt x="54689" y="157"/>
                    </a:cubicBezTo>
                    <a:cubicBezTo>
                      <a:pt x="47737" y="157"/>
                      <a:pt x="42971" y="3924"/>
                      <a:pt x="40588" y="8285"/>
                    </a:cubicBezTo>
                    <a:cubicBezTo>
                      <a:pt x="38800" y="2139"/>
                      <a:pt x="34034" y="157"/>
                      <a:pt x="27479" y="157"/>
                    </a:cubicBezTo>
                    <a:cubicBezTo>
                      <a:pt x="20330" y="157"/>
                      <a:pt x="15563" y="4122"/>
                      <a:pt x="13180" y="8682"/>
                    </a:cubicBezTo>
                    <a:lnTo>
                      <a:pt x="12981" y="8682"/>
                    </a:lnTo>
                    <a:lnTo>
                      <a:pt x="12981" y="157"/>
                    </a:lnTo>
                    <a:lnTo>
                      <a:pt x="72" y="1148"/>
                    </a:lnTo>
                    <a:lnTo>
                      <a:pt x="72" y="4320"/>
                    </a:lnTo>
                    <a:cubicBezTo>
                      <a:pt x="6030" y="4320"/>
                      <a:pt x="6626" y="4915"/>
                      <a:pt x="6626" y="9277"/>
                    </a:cubicBezTo>
                    <a:lnTo>
                      <a:pt x="6626" y="32076"/>
                    </a:lnTo>
                    <a:cubicBezTo>
                      <a:pt x="6626" y="35843"/>
                      <a:pt x="5831" y="35843"/>
                      <a:pt x="72" y="35843"/>
                    </a:cubicBezTo>
                    <a:lnTo>
                      <a:pt x="72" y="39015"/>
                    </a:lnTo>
                    <a:cubicBezTo>
                      <a:pt x="270" y="39015"/>
                      <a:pt x="6427" y="38619"/>
                      <a:pt x="10201" y="38619"/>
                    </a:cubicBezTo>
                    <a:cubicBezTo>
                      <a:pt x="13378" y="38619"/>
                      <a:pt x="19535" y="39015"/>
                      <a:pt x="20330" y="39015"/>
                    </a:cubicBezTo>
                    <a:lnTo>
                      <a:pt x="20330" y="35843"/>
                    </a:lnTo>
                    <a:cubicBezTo>
                      <a:pt x="14570" y="35843"/>
                      <a:pt x="13776" y="35843"/>
                      <a:pt x="13776" y="32076"/>
                    </a:cubicBezTo>
                    <a:lnTo>
                      <a:pt x="13776" y="16216"/>
                    </a:lnTo>
                    <a:cubicBezTo>
                      <a:pt x="13776" y="6898"/>
                      <a:pt x="20925" y="2536"/>
                      <a:pt x="26884" y="2536"/>
                    </a:cubicBezTo>
                    <a:cubicBezTo>
                      <a:pt x="33040" y="2536"/>
                      <a:pt x="33835" y="7492"/>
                      <a:pt x="33835" y="11854"/>
                    </a:cubicBezTo>
                    <a:lnTo>
                      <a:pt x="33835" y="32076"/>
                    </a:lnTo>
                    <a:cubicBezTo>
                      <a:pt x="33835" y="35843"/>
                      <a:pt x="33040" y="35843"/>
                      <a:pt x="27281" y="35843"/>
                    </a:cubicBezTo>
                    <a:lnTo>
                      <a:pt x="27281" y="39015"/>
                    </a:lnTo>
                    <a:cubicBezTo>
                      <a:pt x="27479" y="39015"/>
                      <a:pt x="33636" y="38619"/>
                      <a:pt x="37211" y="38619"/>
                    </a:cubicBezTo>
                    <a:cubicBezTo>
                      <a:pt x="40588" y="38619"/>
                      <a:pt x="46744" y="39015"/>
                      <a:pt x="47539" y="39015"/>
                    </a:cubicBezTo>
                    <a:lnTo>
                      <a:pt x="47539" y="35843"/>
                    </a:lnTo>
                    <a:cubicBezTo>
                      <a:pt x="41779" y="35843"/>
                      <a:pt x="40786" y="35843"/>
                      <a:pt x="40786" y="32076"/>
                    </a:cubicBezTo>
                    <a:lnTo>
                      <a:pt x="40786" y="16216"/>
                    </a:lnTo>
                    <a:cubicBezTo>
                      <a:pt x="40786" y="6898"/>
                      <a:pt x="48135" y="2536"/>
                      <a:pt x="53894" y="2536"/>
                    </a:cubicBezTo>
                    <a:cubicBezTo>
                      <a:pt x="60250" y="2536"/>
                      <a:pt x="61044" y="7492"/>
                      <a:pt x="61044" y="11854"/>
                    </a:cubicBezTo>
                    <a:lnTo>
                      <a:pt x="61044" y="32076"/>
                    </a:lnTo>
                    <a:cubicBezTo>
                      <a:pt x="61044" y="35843"/>
                      <a:pt x="60051" y="35843"/>
                      <a:pt x="54291" y="35843"/>
                    </a:cubicBezTo>
                    <a:lnTo>
                      <a:pt x="54291" y="39015"/>
                    </a:lnTo>
                    <a:cubicBezTo>
                      <a:pt x="54490" y="39015"/>
                      <a:pt x="60647" y="38619"/>
                      <a:pt x="64420" y="38619"/>
                    </a:cubicBezTo>
                    <a:cubicBezTo>
                      <a:pt x="67598" y="38619"/>
                      <a:pt x="73755" y="39015"/>
                      <a:pt x="74549" y="39015"/>
                    </a:cubicBezTo>
                    <a:lnTo>
                      <a:pt x="74549" y="35843"/>
                    </a:lnTo>
                    <a:cubicBezTo>
                      <a:pt x="68790" y="35843"/>
                      <a:pt x="67995" y="35843"/>
                      <a:pt x="67995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1AA267A-9D48-BD93-2641-6AFA3F739DE2}"/>
                  </a:ext>
                </a:extLst>
              </p:cNvPr>
              <p:cNvSpPr/>
              <p:nvPr/>
            </p:nvSpPr>
            <p:spPr>
              <a:xfrm>
                <a:off x="15366987" y="2956966"/>
                <a:ext cx="18073" cy="17050"/>
              </a:xfrm>
              <a:custGeom>
                <a:avLst/>
                <a:gdLst>
                  <a:gd name="connsiteX0" fmla="*/ 2064 w 18073"/>
                  <a:gd name="connsiteY0" fmla="*/ 17207 h 17050"/>
                  <a:gd name="connsiteX1" fmla="*/ 15967 w 18073"/>
                  <a:gd name="connsiteY1" fmla="*/ 7096 h 17050"/>
                  <a:gd name="connsiteX2" fmla="*/ 18151 w 18073"/>
                  <a:gd name="connsiteY2" fmla="*/ 3924 h 17050"/>
                  <a:gd name="connsiteX3" fmla="*/ 14577 w 18073"/>
                  <a:gd name="connsiteY3" fmla="*/ 157 h 17050"/>
                  <a:gd name="connsiteX4" fmla="*/ 11597 w 18073"/>
                  <a:gd name="connsiteY4" fmla="*/ 1941 h 17050"/>
                  <a:gd name="connsiteX5" fmla="*/ 78 w 18073"/>
                  <a:gd name="connsiteY5" fmla="*/ 14828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064" y="17207"/>
                    </a:moveTo>
                    <a:cubicBezTo>
                      <a:pt x="9016" y="12052"/>
                      <a:pt x="14378" y="8484"/>
                      <a:pt x="15967" y="7096"/>
                    </a:cubicBezTo>
                    <a:cubicBezTo>
                      <a:pt x="17357" y="6105"/>
                      <a:pt x="18151" y="5510"/>
                      <a:pt x="18151" y="3924"/>
                    </a:cubicBezTo>
                    <a:cubicBezTo>
                      <a:pt x="18151" y="2139"/>
                      <a:pt x="16761" y="157"/>
                      <a:pt x="14577" y="157"/>
                    </a:cubicBezTo>
                    <a:cubicBezTo>
                      <a:pt x="13186" y="157"/>
                      <a:pt x="12392" y="950"/>
                      <a:pt x="11597" y="1941"/>
                    </a:cubicBezTo>
                    <a:lnTo>
                      <a:pt x="78" y="14828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154ACD-FE23-9A8B-24F7-7F81937A5C63}"/>
                </a:ext>
              </a:extLst>
            </p:cNvPr>
            <p:cNvSpPr/>
            <p:nvPr/>
          </p:nvSpPr>
          <p:spPr>
            <a:xfrm>
              <a:off x="3357064" y="3553675"/>
              <a:ext cx="44289" cy="40047"/>
            </a:xfrm>
            <a:custGeom>
              <a:avLst/>
              <a:gdLst>
                <a:gd name="connsiteX0" fmla="*/ 34636 w 44289"/>
                <a:gd name="connsiteY0" fmla="*/ 15819 h 40047"/>
                <a:gd name="connsiteX1" fmla="*/ 30664 w 44289"/>
                <a:gd name="connsiteY1" fmla="*/ 4519 h 40047"/>
                <a:gd name="connsiteX2" fmla="*/ 17556 w 44289"/>
                <a:gd name="connsiteY2" fmla="*/ 157 h 40047"/>
                <a:gd name="connsiteX3" fmla="*/ 3256 w 44289"/>
                <a:gd name="connsiteY3" fmla="*/ 8682 h 40047"/>
                <a:gd name="connsiteX4" fmla="*/ 7427 w 44289"/>
                <a:gd name="connsiteY4" fmla="*/ 12845 h 40047"/>
                <a:gd name="connsiteX5" fmla="*/ 11597 w 44289"/>
                <a:gd name="connsiteY5" fmla="*/ 8880 h 40047"/>
                <a:gd name="connsiteX6" fmla="*/ 8618 w 44289"/>
                <a:gd name="connsiteY6" fmla="*/ 4717 h 40047"/>
                <a:gd name="connsiteX7" fmla="*/ 17357 w 44289"/>
                <a:gd name="connsiteY7" fmla="*/ 2536 h 40047"/>
                <a:gd name="connsiteX8" fmla="*/ 27685 w 44289"/>
                <a:gd name="connsiteY8" fmla="*/ 13242 h 40047"/>
                <a:gd name="connsiteX9" fmla="*/ 27685 w 44289"/>
                <a:gd name="connsiteY9" fmla="*/ 16017 h 40047"/>
                <a:gd name="connsiteX10" fmla="*/ 10604 w 44289"/>
                <a:gd name="connsiteY10" fmla="*/ 18793 h 40047"/>
                <a:gd name="connsiteX11" fmla="*/ 78 w 44289"/>
                <a:gd name="connsiteY11" fmla="*/ 30490 h 40047"/>
                <a:gd name="connsiteX12" fmla="*/ 15570 w 44289"/>
                <a:gd name="connsiteY12" fmla="*/ 40205 h 40047"/>
                <a:gd name="connsiteX13" fmla="*/ 28678 w 44289"/>
                <a:gd name="connsiteY13" fmla="*/ 32869 h 40047"/>
                <a:gd name="connsiteX14" fmla="*/ 35430 w 44289"/>
                <a:gd name="connsiteY14" fmla="*/ 39808 h 40047"/>
                <a:gd name="connsiteX15" fmla="*/ 44368 w 44289"/>
                <a:gd name="connsiteY15" fmla="*/ 31481 h 40047"/>
                <a:gd name="connsiteX16" fmla="*/ 44368 w 44289"/>
                <a:gd name="connsiteY16" fmla="*/ 26525 h 40047"/>
                <a:gd name="connsiteX17" fmla="*/ 41190 w 44289"/>
                <a:gd name="connsiteY17" fmla="*/ 26525 h 40047"/>
                <a:gd name="connsiteX18" fmla="*/ 41190 w 44289"/>
                <a:gd name="connsiteY18" fmla="*/ 31481 h 40047"/>
                <a:gd name="connsiteX19" fmla="*/ 38012 w 44289"/>
                <a:gd name="connsiteY19" fmla="*/ 36438 h 40047"/>
                <a:gd name="connsiteX20" fmla="*/ 34636 w 44289"/>
                <a:gd name="connsiteY20" fmla="*/ 31283 h 40047"/>
                <a:gd name="connsiteX21" fmla="*/ 27685 w 44289"/>
                <a:gd name="connsiteY21" fmla="*/ 26922 h 40047"/>
                <a:gd name="connsiteX22" fmla="*/ 16364 w 44289"/>
                <a:gd name="connsiteY22" fmla="*/ 37826 h 40047"/>
                <a:gd name="connsiteX23" fmla="*/ 7625 w 44289"/>
                <a:gd name="connsiteY23" fmla="*/ 30490 h 40047"/>
                <a:gd name="connsiteX24" fmla="*/ 27685 w 44289"/>
                <a:gd name="connsiteY24" fmla="*/ 18198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636" y="15819"/>
                  </a:moveTo>
                  <a:cubicBezTo>
                    <a:pt x="34636" y="11061"/>
                    <a:pt x="34636" y="7691"/>
                    <a:pt x="30664" y="4519"/>
                  </a:cubicBezTo>
                  <a:cubicBezTo>
                    <a:pt x="27089" y="1545"/>
                    <a:pt x="22719" y="157"/>
                    <a:pt x="17556" y="157"/>
                  </a:cubicBezTo>
                  <a:cubicBezTo>
                    <a:pt x="9214" y="157"/>
                    <a:pt x="3256" y="3329"/>
                    <a:pt x="3256" y="8682"/>
                  </a:cubicBezTo>
                  <a:cubicBezTo>
                    <a:pt x="3256" y="11458"/>
                    <a:pt x="5242" y="12845"/>
                    <a:pt x="7427" y="12845"/>
                  </a:cubicBezTo>
                  <a:cubicBezTo>
                    <a:pt x="9810" y="12845"/>
                    <a:pt x="11597" y="11259"/>
                    <a:pt x="11597" y="8880"/>
                  </a:cubicBezTo>
                  <a:cubicBezTo>
                    <a:pt x="11597" y="7294"/>
                    <a:pt x="11002" y="5510"/>
                    <a:pt x="8618" y="4717"/>
                  </a:cubicBezTo>
                  <a:cubicBezTo>
                    <a:pt x="11796" y="2536"/>
                    <a:pt x="16960" y="2536"/>
                    <a:pt x="17357" y="2536"/>
                  </a:cubicBezTo>
                  <a:cubicBezTo>
                    <a:pt x="22322" y="2536"/>
                    <a:pt x="27685" y="5708"/>
                    <a:pt x="27685" y="13242"/>
                  </a:cubicBezTo>
                  <a:lnTo>
                    <a:pt x="27685" y="16017"/>
                  </a:lnTo>
                  <a:cubicBezTo>
                    <a:pt x="22918" y="16216"/>
                    <a:pt x="16960" y="16414"/>
                    <a:pt x="10604" y="18793"/>
                  </a:cubicBezTo>
                  <a:cubicBezTo>
                    <a:pt x="2660" y="21767"/>
                    <a:pt x="78" y="26525"/>
                    <a:pt x="78" y="30490"/>
                  </a:cubicBezTo>
                  <a:cubicBezTo>
                    <a:pt x="78" y="38024"/>
                    <a:pt x="9413" y="40205"/>
                    <a:pt x="15570" y="40205"/>
                  </a:cubicBezTo>
                  <a:cubicBezTo>
                    <a:pt x="22719" y="40205"/>
                    <a:pt x="26890" y="36240"/>
                    <a:pt x="28678" y="32869"/>
                  </a:cubicBezTo>
                  <a:cubicBezTo>
                    <a:pt x="29075" y="36438"/>
                    <a:pt x="31458" y="39808"/>
                    <a:pt x="35430" y="39808"/>
                  </a:cubicBezTo>
                  <a:cubicBezTo>
                    <a:pt x="35629" y="39808"/>
                    <a:pt x="44368" y="39808"/>
                    <a:pt x="44368" y="31481"/>
                  </a:cubicBezTo>
                  <a:lnTo>
                    <a:pt x="44368" y="26525"/>
                  </a:lnTo>
                  <a:lnTo>
                    <a:pt x="41190" y="26525"/>
                  </a:lnTo>
                  <a:lnTo>
                    <a:pt x="41190" y="31481"/>
                  </a:lnTo>
                  <a:cubicBezTo>
                    <a:pt x="41190" y="32274"/>
                    <a:pt x="41190" y="36438"/>
                    <a:pt x="38012" y="36438"/>
                  </a:cubicBezTo>
                  <a:cubicBezTo>
                    <a:pt x="34636" y="36438"/>
                    <a:pt x="34636" y="32274"/>
                    <a:pt x="34636" y="31283"/>
                  </a:cubicBezTo>
                  <a:close/>
                  <a:moveTo>
                    <a:pt x="27685" y="26922"/>
                  </a:moveTo>
                  <a:cubicBezTo>
                    <a:pt x="27685" y="35447"/>
                    <a:pt x="20336" y="37826"/>
                    <a:pt x="16364" y="37826"/>
                  </a:cubicBezTo>
                  <a:cubicBezTo>
                    <a:pt x="11796" y="37826"/>
                    <a:pt x="7625" y="34852"/>
                    <a:pt x="7625" y="30490"/>
                  </a:cubicBezTo>
                  <a:cubicBezTo>
                    <a:pt x="7625" y="25732"/>
                    <a:pt x="11796" y="18793"/>
                    <a:pt x="27685" y="18198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2C64381-0302-24F1-3AE0-C1294CE65462}"/>
                </a:ext>
              </a:extLst>
            </p:cNvPr>
            <p:cNvSpPr/>
            <p:nvPr/>
          </p:nvSpPr>
          <p:spPr>
            <a:xfrm>
              <a:off x="3404940" y="3554865"/>
              <a:ext cx="48261" cy="38065"/>
            </a:xfrm>
            <a:custGeom>
              <a:avLst/>
              <a:gdLst>
                <a:gd name="connsiteX0" fmla="*/ 27689 w 48261"/>
                <a:gd name="connsiteY0" fmla="*/ 18396 h 38065"/>
                <a:gd name="connsiteX1" fmla="*/ 26894 w 48261"/>
                <a:gd name="connsiteY1" fmla="*/ 17603 h 38065"/>
                <a:gd name="connsiteX2" fmla="*/ 33647 w 48261"/>
                <a:gd name="connsiteY2" fmla="*/ 10268 h 38065"/>
                <a:gd name="connsiteX3" fmla="*/ 46755 w 48261"/>
                <a:gd name="connsiteY3" fmla="*/ 3329 h 38065"/>
                <a:gd name="connsiteX4" fmla="*/ 46755 w 48261"/>
                <a:gd name="connsiteY4" fmla="*/ 157 h 38065"/>
                <a:gd name="connsiteX5" fmla="*/ 39406 w 48261"/>
                <a:gd name="connsiteY5" fmla="*/ 553 h 38065"/>
                <a:gd name="connsiteX6" fmla="*/ 30668 w 48261"/>
                <a:gd name="connsiteY6" fmla="*/ 157 h 38065"/>
                <a:gd name="connsiteX7" fmla="*/ 30668 w 48261"/>
                <a:gd name="connsiteY7" fmla="*/ 3329 h 38065"/>
                <a:gd name="connsiteX8" fmla="*/ 32257 w 48261"/>
                <a:gd name="connsiteY8" fmla="*/ 5312 h 38065"/>
                <a:gd name="connsiteX9" fmla="*/ 31065 w 48261"/>
                <a:gd name="connsiteY9" fmla="*/ 8484 h 38065"/>
                <a:gd name="connsiteX10" fmla="*/ 24908 w 48261"/>
                <a:gd name="connsiteY10" fmla="*/ 15423 h 38065"/>
                <a:gd name="connsiteX11" fmla="*/ 17560 w 48261"/>
                <a:gd name="connsiteY11" fmla="*/ 6898 h 38065"/>
                <a:gd name="connsiteX12" fmla="*/ 16567 w 48261"/>
                <a:gd name="connsiteY12" fmla="*/ 5312 h 38065"/>
                <a:gd name="connsiteX13" fmla="*/ 18950 w 48261"/>
                <a:gd name="connsiteY13" fmla="*/ 3329 h 38065"/>
                <a:gd name="connsiteX14" fmla="*/ 18950 w 48261"/>
                <a:gd name="connsiteY14" fmla="*/ 157 h 38065"/>
                <a:gd name="connsiteX15" fmla="*/ 9020 w 48261"/>
                <a:gd name="connsiteY15" fmla="*/ 553 h 38065"/>
                <a:gd name="connsiteX16" fmla="*/ 479 w 48261"/>
                <a:gd name="connsiteY16" fmla="*/ 157 h 38065"/>
                <a:gd name="connsiteX17" fmla="*/ 479 w 48261"/>
                <a:gd name="connsiteY17" fmla="*/ 3329 h 38065"/>
                <a:gd name="connsiteX18" fmla="*/ 9020 w 48261"/>
                <a:gd name="connsiteY18" fmla="*/ 6105 h 38065"/>
                <a:gd name="connsiteX19" fmla="*/ 20142 w 48261"/>
                <a:gd name="connsiteY19" fmla="*/ 18793 h 38065"/>
                <a:gd name="connsiteX20" fmla="*/ 20936 w 48261"/>
                <a:gd name="connsiteY20" fmla="*/ 19586 h 38065"/>
                <a:gd name="connsiteX21" fmla="*/ 13389 w 48261"/>
                <a:gd name="connsiteY21" fmla="*/ 28111 h 38065"/>
                <a:gd name="connsiteX22" fmla="*/ 82 w 48261"/>
                <a:gd name="connsiteY22" fmla="*/ 35050 h 38065"/>
                <a:gd name="connsiteX23" fmla="*/ 82 w 48261"/>
                <a:gd name="connsiteY23" fmla="*/ 38222 h 38065"/>
                <a:gd name="connsiteX24" fmla="*/ 7431 w 48261"/>
                <a:gd name="connsiteY24" fmla="*/ 37826 h 38065"/>
                <a:gd name="connsiteX25" fmla="*/ 16169 w 48261"/>
                <a:gd name="connsiteY25" fmla="*/ 38222 h 38065"/>
                <a:gd name="connsiteX26" fmla="*/ 16169 w 48261"/>
                <a:gd name="connsiteY26" fmla="*/ 35050 h 38065"/>
                <a:gd name="connsiteX27" fmla="*/ 14382 w 48261"/>
                <a:gd name="connsiteY27" fmla="*/ 33067 h 38065"/>
                <a:gd name="connsiteX28" fmla="*/ 16765 w 48261"/>
                <a:gd name="connsiteY28" fmla="*/ 28706 h 38065"/>
                <a:gd name="connsiteX29" fmla="*/ 22922 w 48261"/>
                <a:gd name="connsiteY29" fmla="*/ 21965 h 38065"/>
                <a:gd name="connsiteX30" fmla="*/ 30668 w 48261"/>
                <a:gd name="connsiteY30" fmla="*/ 30688 h 38065"/>
                <a:gd name="connsiteX31" fmla="*/ 32257 w 48261"/>
                <a:gd name="connsiteY31" fmla="*/ 33266 h 38065"/>
                <a:gd name="connsiteX32" fmla="*/ 29873 w 48261"/>
                <a:gd name="connsiteY32" fmla="*/ 35050 h 38065"/>
                <a:gd name="connsiteX33" fmla="*/ 29873 w 48261"/>
                <a:gd name="connsiteY33" fmla="*/ 38222 h 38065"/>
                <a:gd name="connsiteX34" fmla="*/ 40002 w 48261"/>
                <a:gd name="connsiteY34" fmla="*/ 37826 h 38065"/>
                <a:gd name="connsiteX35" fmla="*/ 48344 w 48261"/>
                <a:gd name="connsiteY35" fmla="*/ 38222 h 38065"/>
                <a:gd name="connsiteX36" fmla="*/ 48344 w 48261"/>
                <a:gd name="connsiteY36" fmla="*/ 35050 h 38065"/>
                <a:gd name="connsiteX37" fmla="*/ 39804 w 48261"/>
                <a:gd name="connsiteY37" fmla="*/ 32274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689" y="18396"/>
                  </a:moveTo>
                  <a:cubicBezTo>
                    <a:pt x="27490" y="18396"/>
                    <a:pt x="26894" y="17603"/>
                    <a:pt x="26894" y="17603"/>
                  </a:cubicBezTo>
                  <a:cubicBezTo>
                    <a:pt x="26894" y="17405"/>
                    <a:pt x="32852" y="11061"/>
                    <a:pt x="33647" y="10268"/>
                  </a:cubicBezTo>
                  <a:cubicBezTo>
                    <a:pt x="36626" y="6898"/>
                    <a:pt x="39804" y="3527"/>
                    <a:pt x="46755" y="3329"/>
                  </a:cubicBezTo>
                  <a:lnTo>
                    <a:pt x="46755" y="157"/>
                  </a:lnTo>
                  <a:cubicBezTo>
                    <a:pt x="44372" y="355"/>
                    <a:pt x="41790" y="553"/>
                    <a:pt x="39406" y="553"/>
                  </a:cubicBezTo>
                  <a:cubicBezTo>
                    <a:pt x="36626" y="553"/>
                    <a:pt x="33250" y="553"/>
                    <a:pt x="30668" y="157"/>
                  </a:cubicBezTo>
                  <a:lnTo>
                    <a:pt x="30668" y="3329"/>
                  </a:lnTo>
                  <a:cubicBezTo>
                    <a:pt x="32058" y="3726"/>
                    <a:pt x="32257" y="4519"/>
                    <a:pt x="32257" y="5312"/>
                  </a:cubicBezTo>
                  <a:cubicBezTo>
                    <a:pt x="32257" y="5510"/>
                    <a:pt x="32257" y="6898"/>
                    <a:pt x="31065" y="8484"/>
                  </a:cubicBezTo>
                  <a:lnTo>
                    <a:pt x="24908" y="15423"/>
                  </a:lnTo>
                  <a:lnTo>
                    <a:pt x="17560" y="6898"/>
                  </a:lnTo>
                  <a:cubicBezTo>
                    <a:pt x="16567" y="6105"/>
                    <a:pt x="16567" y="5510"/>
                    <a:pt x="16567" y="5312"/>
                  </a:cubicBezTo>
                  <a:cubicBezTo>
                    <a:pt x="16567" y="3924"/>
                    <a:pt x="17758" y="3329"/>
                    <a:pt x="18950" y="3329"/>
                  </a:cubicBezTo>
                  <a:lnTo>
                    <a:pt x="18950" y="157"/>
                  </a:lnTo>
                  <a:cubicBezTo>
                    <a:pt x="15574" y="553"/>
                    <a:pt x="12197" y="553"/>
                    <a:pt x="9020" y="553"/>
                  </a:cubicBezTo>
                  <a:cubicBezTo>
                    <a:pt x="6438" y="553"/>
                    <a:pt x="3061" y="553"/>
                    <a:pt x="479" y="157"/>
                  </a:cubicBezTo>
                  <a:lnTo>
                    <a:pt x="479" y="3329"/>
                  </a:lnTo>
                  <a:cubicBezTo>
                    <a:pt x="4452" y="3329"/>
                    <a:pt x="6835" y="3329"/>
                    <a:pt x="9020" y="6105"/>
                  </a:cubicBezTo>
                  <a:lnTo>
                    <a:pt x="20142" y="18793"/>
                  </a:lnTo>
                  <a:cubicBezTo>
                    <a:pt x="20142" y="18793"/>
                    <a:pt x="20936" y="19586"/>
                    <a:pt x="20936" y="19586"/>
                  </a:cubicBezTo>
                  <a:cubicBezTo>
                    <a:pt x="20936" y="19784"/>
                    <a:pt x="14183" y="27120"/>
                    <a:pt x="13389" y="28111"/>
                  </a:cubicBezTo>
                  <a:cubicBezTo>
                    <a:pt x="10013" y="31680"/>
                    <a:pt x="7033" y="34852"/>
                    <a:pt x="82" y="35050"/>
                  </a:cubicBezTo>
                  <a:lnTo>
                    <a:pt x="82" y="38222"/>
                  </a:lnTo>
                  <a:cubicBezTo>
                    <a:pt x="2664" y="38024"/>
                    <a:pt x="4650" y="37826"/>
                    <a:pt x="7431" y="37826"/>
                  </a:cubicBezTo>
                  <a:cubicBezTo>
                    <a:pt x="10013" y="37826"/>
                    <a:pt x="13587" y="38024"/>
                    <a:pt x="16169" y="38222"/>
                  </a:cubicBezTo>
                  <a:lnTo>
                    <a:pt x="16169" y="35050"/>
                  </a:lnTo>
                  <a:cubicBezTo>
                    <a:pt x="15176" y="34852"/>
                    <a:pt x="14382" y="34257"/>
                    <a:pt x="14382" y="33067"/>
                  </a:cubicBezTo>
                  <a:cubicBezTo>
                    <a:pt x="14382" y="31283"/>
                    <a:pt x="15375" y="30292"/>
                    <a:pt x="16765" y="28706"/>
                  </a:cubicBezTo>
                  <a:lnTo>
                    <a:pt x="22922" y="21965"/>
                  </a:lnTo>
                  <a:lnTo>
                    <a:pt x="30668" y="30688"/>
                  </a:lnTo>
                  <a:cubicBezTo>
                    <a:pt x="32257" y="32473"/>
                    <a:pt x="32257" y="32671"/>
                    <a:pt x="32257" y="33266"/>
                  </a:cubicBezTo>
                  <a:cubicBezTo>
                    <a:pt x="32257" y="35050"/>
                    <a:pt x="30270" y="35050"/>
                    <a:pt x="29873" y="35050"/>
                  </a:cubicBezTo>
                  <a:lnTo>
                    <a:pt x="29873" y="38222"/>
                  </a:lnTo>
                  <a:cubicBezTo>
                    <a:pt x="30668" y="38222"/>
                    <a:pt x="37023" y="37826"/>
                    <a:pt x="40002" y="37826"/>
                  </a:cubicBezTo>
                  <a:cubicBezTo>
                    <a:pt x="42783" y="37826"/>
                    <a:pt x="45563" y="38024"/>
                    <a:pt x="48344" y="38222"/>
                  </a:cubicBezTo>
                  <a:lnTo>
                    <a:pt x="48344" y="35050"/>
                  </a:lnTo>
                  <a:cubicBezTo>
                    <a:pt x="42584" y="35050"/>
                    <a:pt x="41790" y="34455"/>
                    <a:pt x="39804" y="32274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A9DA9FE-7800-7A7F-B794-7064DEFE5946}"/>
                </a:ext>
              </a:extLst>
            </p:cNvPr>
            <p:cNvSpPr/>
            <p:nvPr/>
          </p:nvSpPr>
          <p:spPr>
            <a:xfrm>
              <a:off x="3595068" y="3539924"/>
              <a:ext cx="77059" cy="5154"/>
            </a:xfrm>
            <a:custGeom>
              <a:avLst/>
              <a:gdLst>
                <a:gd name="connsiteX0" fmla="*/ 72787 w 77059"/>
                <a:gd name="connsiteY0" fmla="*/ 5310 h 5154"/>
                <a:gd name="connsiteX1" fmla="*/ 77156 w 77059"/>
                <a:gd name="connsiteY1" fmla="*/ 2733 h 5154"/>
                <a:gd name="connsiteX2" fmla="*/ 72787 w 77059"/>
                <a:gd name="connsiteY2" fmla="*/ 155 h 5154"/>
                <a:gd name="connsiteX3" fmla="*/ 4466 w 77059"/>
                <a:gd name="connsiteY3" fmla="*/ 155 h 5154"/>
                <a:gd name="connsiteX4" fmla="*/ 97 w 77059"/>
                <a:gd name="connsiteY4" fmla="*/ 2733 h 5154"/>
                <a:gd name="connsiteX5" fmla="*/ 4466 w 77059"/>
                <a:gd name="connsiteY5" fmla="*/ 531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787" y="5310"/>
                  </a:moveTo>
                  <a:cubicBezTo>
                    <a:pt x="74971" y="5310"/>
                    <a:pt x="77156" y="5310"/>
                    <a:pt x="77156" y="2733"/>
                  </a:cubicBezTo>
                  <a:cubicBezTo>
                    <a:pt x="77156" y="155"/>
                    <a:pt x="74971" y="155"/>
                    <a:pt x="72787" y="155"/>
                  </a:cubicBezTo>
                  <a:lnTo>
                    <a:pt x="4466" y="155"/>
                  </a:lnTo>
                  <a:cubicBezTo>
                    <a:pt x="2281" y="155"/>
                    <a:pt x="97" y="155"/>
                    <a:pt x="97" y="2733"/>
                  </a:cubicBezTo>
                  <a:cubicBezTo>
                    <a:pt x="97" y="5310"/>
                    <a:pt x="2281" y="5310"/>
                    <a:pt x="4466" y="531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36BBF3-1B71-E362-31AC-D74409391D37}"/>
                </a:ext>
              </a:extLst>
            </p:cNvPr>
            <p:cNvSpPr/>
            <p:nvPr/>
          </p:nvSpPr>
          <p:spPr>
            <a:xfrm>
              <a:off x="3684363" y="3518314"/>
              <a:ext cx="74874" cy="57097"/>
            </a:xfrm>
            <a:custGeom>
              <a:avLst/>
              <a:gdLst>
                <a:gd name="connsiteX0" fmla="*/ 74979 w 74874"/>
                <a:gd name="connsiteY0" fmla="*/ 8879 h 57097"/>
                <a:gd name="connsiteX1" fmla="*/ 69815 w 74874"/>
                <a:gd name="connsiteY1" fmla="*/ 155 h 57097"/>
                <a:gd name="connsiteX2" fmla="*/ 63261 w 74874"/>
                <a:gd name="connsiteY2" fmla="*/ 6103 h 57097"/>
                <a:gd name="connsiteX3" fmla="*/ 65049 w 74874"/>
                <a:gd name="connsiteY3" fmla="*/ 9870 h 57097"/>
                <a:gd name="connsiteX4" fmla="*/ 69418 w 74874"/>
                <a:gd name="connsiteY4" fmla="*/ 20378 h 57097"/>
                <a:gd name="connsiteX5" fmla="*/ 63261 w 74874"/>
                <a:gd name="connsiteY5" fmla="*/ 38419 h 57097"/>
                <a:gd name="connsiteX6" fmla="*/ 48763 w 74874"/>
                <a:gd name="connsiteY6" fmla="*/ 48133 h 57097"/>
                <a:gd name="connsiteX7" fmla="*/ 36449 w 74874"/>
                <a:gd name="connsiteY7" fmla="*/ 36833 h 57097"/>
                <a:gd name="connsiteX8" fmla="*/ 40819 w 74874"/>
                <a:gd name="connsiteY8" fmla="*/ 21964 h 57097"/>
                <a:gd name="connsiteX9" fmla="*/ 38634 w 74874"/>
                <a:gd name="connsiteY9" fmla="*/ 19188 h 57097"/>
                <a:gd name="connsiteX10" fmla="*/ 35059 w 74874"/>
                <a:gd name="connsiteY10" fmla="*/ 21369 h 57097"/>
                <a:gd name="connsiteX11" fmla="*/ 32279 w 74874"/>
                <a:gd name="connsiteY11" fmla="*/ 36635 h 57097"/>
                <a:gd name="connsiteX12" fmla="*/ 15000 w 74874"/>
                <a:gd name="connsiteY12" fmla="*/ 48133 h 57097"/>
                <a:gd name="connsiteX13" fmla="*/ 4076 w 74874"/>
                <a:gd name="connsiteY13" fmla="*/ 33661 h 57097"/>
                <a:gd name="connsiteX14" fmla="*/ 16986 w 74874"/>
                <a:gd name="connsiteY14" fmla="*/ 3129 h 57097"/>
                <a:gd name="connsiteX15" fmla="*/ 14603 w 74874"/>
                <a:gd name="connsiteY15" fmla="*/ 552 h 57097"/>
                <a:gd name="connsiteX16" fmla="*/ 11226 w 74874"/>
                <a:gd name="connsiteY16" fmla="*/ 3328 h 57097"/>
                <a:gd name="connsiteX17" fmla="*/ 104 w 74874"/>
                <a:gd name="connsiteY17" fmla="*/ 39212 h 57097"/>
                <a:gd name="connsiteX18" fmla="*/ 13212 w 74874"/>
                <a:gd name="connsiteY18" fmla="*/ 57253 h 57097"/>
                <a:gd name="connsiteX19" fmla="*/ 32676 w 74874"/>
                <a:gd name="connsiteY19" fmla="*/ 43970 h 57097"/>
                <a:gd name="connsiteX20" fmla="*/ 46578 w 74874"/>
                <a:gd name="connsiteY20" fmla="*/ 57253 h 57097"/>
                <a:gd name="connsiteX21" fmla="*/ 67035 w 74874"/>
                <a:gd name="connsiteY21" fmla="*/ 40005 h 57097"/>
                <a:gd name="connsiteX22" fmla="*/ 74979 w 74874"/>
                <a:gd name="connsiteY22" fmla="*/ 8879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979" y="8879"/>
                  </a:moveTo>
                  <a:cubicBezTo>
                    <a:pt x="74979" y="3328"/>
                    <a:pt x="72596" y="155"/>
                    <a:pt x="69815" y="155"/>
                  </a:cubicBezTo>
                  <a:cubicBezTo>
                    <a:pt x="66638" y="155"/>
                    <a:pt x="63261" y="3129"/>
                    <a:pt x="63261" y="6103"/>
                  </a:cubicBezTo>
                  <a:cubicBezTo>
                    <a:pt x="63261" y="7293"/>
                    <a:pt x="63857" y="8680"/>
                    <a:pt x="65049" y="9870"/>
                  </a:cubicBezTo>
                  <a:cubicBezTo>
                    <a:pt x="67233" y="11654"/>
                    <a:pt x="69418" y="15223"/>
                    <a:pt x="69418" y="20378"/>
                  </a:cubicBezTo>
                  <a:cubicBezTo>
                    <a:pt x="69418" y="25532"/>
                    <a:pt x="67035" y="32669"/>
                    <a:pt x="63261" y="38419"/>
                  </a:cubicBezTo>
                  <a:cubicBezTo>
                    <a:pt x="59488" y="43970"/>
                    <a:pt x="54721" y="48133"/>
                    <a:pt x="48763" y="48133"/>
                  </a:cubicBezTo>
                  <a:cubicBezTo>
                    <a:pt x="41613" y="48133"/>
                    <a:pt x="37641" y="43574"/>
                    <a:pt x="36449" y="36833"/>
                  </a:cubicBezTo>
                  <a:cubicBezTo>
                    <a:pt x="37840" y="33462"/>
                    <a:pt x="40819" y="25532"/>
                    <a:pt x="40819" y="21964"/>
                  </a:cubicBezTo>
                  <a:cubicBezTo>
                    <a:pt x="40819" y="20378"/>
                    <a:pt x="40223" y="19188"/>
                    <a:pt x="38634" y="19188"/>
                  </a:cubicBezTo>
                  <a:cubicBezTo>
                    <a:pt x="37641" y="19188"/>
                    <a:pt x="36251" y="19386"/>
                    <a:pt x="35059" y="21369"/>
                  </a:cubicBezTo>
                  <a:cubicBezTo>
                    <a:pt x="33669" y="23748"/>
                    <a:pt x="32279" y="32075"/>
                    <a:pt x="32279" y="36635"/>
                  </a:cubicBezTo>
                  <a:cubicBezTo>
                    <a:pt x="28108" y="42582"/>
                    <a:pt x="22944" y="48133"/>
                    <a:pt x="15000" y="48133"/>
                  </a:cubicBezTo>
                  <a:cubicBezTo>
                    <a:pt x="6658" y="48133"/>
                    <a:pt x="4076" y="40798"/>
                    <a:pt x="4076" y="33661"/>
                  </a:cubicBezTo>
                  <a:cubicBezTo>
                    <a:pt x="4076" y="17998"/>
                    <a:pt x="16986" y="4715"/>
                    <a:pt x="16986" y="3129"/>
                  </a:cubicBezTo>
                  <a:cubicBezTo>
                    <a:pt x="16986" y="1741"/>
                    <a:pt x="15993" y="552"/>
                    <a:pt x="14603" y="552"/>
                  </a:cubicBezTo>
                  <a:cubicBezTo>
                    <a:pt x="13014" y="552"/>
                    <a:pt x="12021" y="2336"/>
                    <a:pt x="11226" y="3328"/>
                  </a:cubicBezTo>
                  <a:cubicBezTo>
                    <a:pt x="4871" y="12646"/>
                    <a:pt x="104" y="27713"/>
                    <a:pt x="104" y="39212"/>
                  </a:cubicBezTo>
                  <a:cubicBezTo>
                    <a:pt x="104" y="47935"/>
                    <a:pt x="2885" y="57253"/>
                    <a:pt x="13212" y="57253"/>
                  </a:cubicBezTo>
                  <a:cubicBezTo>
                    <a:pt x="22348" y="57253"/>
                    <a:pt x="28108" y="50909"/>
                    <a:pt x="32676" y="43970"/>
                  </a:cubicBezTo>
                  <a:cubicBezTo>
                    <a:pt x="33867" y="51306"/>
                    <a:pt x="38833" y="57253"/>
                    <a:pt x="46578" y="57253"/>
                  </a:cubicBezTo>
                  <a:cubicBezTo>
                    <a:pt x="56509" y="57253"/>
                    <a:pt x="62467" y="49521"/>
                    <a:pt x="67035" y="40005"/>
                  </a:cubicBezTo>
                  <a:cubicBezTo>
                    <a:pt x="70212" y="33859"/>
                    <a:pt x="74979" y="16809"/>
                    <a:pt x="74979" y="887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96" name="Graphic 76">
              <a:extLst>
                <a:ext uri="{FF2B5EF4-FFF2-40B4-BE49-F238E27FC236}">
                  <a16:creationId xmlns:a16="http://schemas.microsoft.com/office/drawing/2014/main" id="{52BF8D6D-8D0F-8EEE-47EF-EC0D1A17697F}"/>
                </a:ext>
              </a:extLst>
            </p:cNvPr>
            <p:cNvGrpSpPr/>
            <p:nvPr/>
          </p:nvGrpSpPr>
          <p:grpSpPr>
            <a:xfrm>
              <a:off x="3766150" y="3553675"/>
              <a:ext cx="292167" cy="56304"/>
              <a:chOff x="15760030" y="2979369"/>
              <a:chExt cx="292167" cy="56304"/>
            </a:xfrm>
            <a:solidFill>
              <a:schemeClr val="tx1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441A901-989E-48E3-737F-5F3B0C6A8069}"/>
                  </a:ext>
                </a:extLst>
              </p:cNvPr>
              <p:cNvSpPr/>
              <p:nvPr/>
            </p:nvSpPr>
            <p:spPr>
              <a:xfrm>
                <a:off x="15760030" y="2979766"/>
                <a:ext cx="74477" cy="38858"/>
              </a:xfrm>
              <a:custGeom>
                <a:avLst/>
                <a:gdLst>
                  <a:gd name="connsiteX0" fmla="*/ 68034 w 74477"/>
                  <a:gd name="connsiteY0" fmla="*/ 12251 h 38858"/>
                  <a:gd name="connsiteX1" fmla="*/ 54727 w 74477"/>
                  <a:gd name="connsiteY1" fmla="*/ 157 h 38858"/>
                  <a:gd name="connsiteX2" fmla="*/ 40626 w 74477"/>
                  <a:gd name="connsiteY2" fmla="*/ 8285 h 38858"/>
                  <a:gd name="connsiteX3" fmla="*/ 27518 w 74477"/>
                  <a:gd name="connsiteY3" fmla="*/ 157 h 38858"/>
                  <a:gd name="connsiteX4" fmla="*/ 13219 w 74477"/>
                  <a:gd name="connsiteY4" fmla="*/ 8682 h 38858"/>
                  <a:gd name="connsiteX5" fmla="*/ 13020 w 74477"/>
                  <a:gd name="connsiteY5" fmla="*/ 8682 h 38858"/>
                  <a:gd name="connsiteX6" fmla="*/ 13020 w 74477"/>
                  <a:gd name="connsiteY6" fmla="*/ 157 h 38858"/>
                  <a:gd name="connsiteX7" fmla="*/ 110 w 74477"/>
                  <a:gd name="connsiteY7" fmla="*/ 1148 h 38858"/>
                  <a:gd name="connsiteX8" fmla="*/ 110 w 74477"/>
                  <a:gd name="connsiteY8" fmla="*/ 4320 h 38858"/>
                  <a:gd name="connsiteX9" fmla="*/ 6664 w 74477"/>
                  <a:gd name="connsiteY9" fmla="*/ 9277 h 38858"/>
                  <a:gd name="connsiteX10" fmla="*/ 6664 w 74477"/>
                  <a:gd name="connsiteY10" fmla="*/ 32076 h 38858"/>
                  <a:gd name="connsiteX11" fmla="*/ 110 w 74477"/>
                  <a:gd name="connsiteY11" fmla="*/ 35843 h 38858"/>
                  <a:gd name="connsiteX12" fmla="*/ 110 w 74477"/>
                  <a:gd name="connsiteY12" fmla="*/ 39015 h 38858"/>
                  <a:gd name="connsiteX13" fmla="*/ 10239 w 74477"/>
                  <a:gd name="connsiteY13" fmla="*/ 38619 h 38858"/>
                  <a:gd name="connsiteX14" fmla="*/ 20368 w 74477"/>
                  <a:gd name="connsiteY14" fmla="*/ 39015 h 38858"/>
                  <a:gd name="connsiteX15" fmla="*/ 20368 w 74477"/>
                  <a:gd name="connsiteY15" fmla="*/ 35843 h 38858"/>
                  <a:gd name="connsiteX16" fmla="*/ 13814 w 74477"/>
                  <a:gd name="connsiteY16" fmla="*/ 32076 h 38858"/>
                  <a:gd name="connsiteX17" fmla="*/ 13814 w 74477"/>
                  <a:gd name="connsiteY17" fmla="*/ 16216 h 38858"/>
                  <a:gd name="connsiteX18" fmla="*/ 26922 w 74477"/>
                  <a:gd name="connsiteY18" fmla="*/ 2536 h 38858"/>
                  <a:gd name="connsiteX19" fmla="*/ 33874 w 74477"/>
                  <a:gd name="connsiteY19" fmla="*/ 11854 h 38858"/>
                  <a:gd name="connsiteX20" fmla="*/ 33874 w 74477"/>
                  <a:gd name="connsiteY20" fmla="*/ 32076 h 38858"/>
                  <a:gd name="connsiteX21" fmla="*/ 27320 w 74477"/>
                  <a:gd name="connsiteY21" fmla="*/ 35843 h 38858"/>
                  <a:gd name="connsiteX22" fmla="*/ 27320 w 74477"/>
                  <a:gd name="connsiteY22" fmla="*/ 39015 h 38858"/>
                  <a:gd name="connsiteX23" fmla="*/ 37250 w 74477"/>
                  <a:gd name="connsiteY23" fmla="*/ 38619 h 38858"/>
                  <a:gd name="connsiteX24" fmla="*/ 47577 w 74477"/>
                  <a:gd name="connsiteY24" fmla="*/ 39015 h 38858"/>
                  <a:gd name="connsiteX25" fmla="*/ 47577 w 74477"/>
                  <a:gd name="connsiteY25" fmla="*/ 35843 h 38858"/>
                  <a:gd name="connsiteX26" fmla="*/ 40825 w 74477"/>
                  <a:gd name="connsiteY26" fmla="*/ 32076 h 38858"/>
                  <a:gd name="connsiteX27" fmla="*/ 40825 w 74477"/>
                  <a:gd name="connsiteY27" fmla="*/ 16216 h 38858"/>
                  <a:gd name="connsiteX28" fmla="*/ 53933 w 74477"/>
                  <a:gd name="connsiteY28" fmla="*/ 2536 h 38858"/>
                  <a:gd name="connsiteX29" fmla="*/ 61083 w 74477"/>
                  <a:gd name="connsiteY29" fmla="*/ 11854 h 38858"/>
                  <a:gd name="connsiteX30" fmla="*/ 61083 w 74477"/>
                  <a:gd name="connsiteY30" fmla="*/ 32076 h 38858"/>
                  <a:gd name="connsiteX31" fmla="*/ 54330 w 74477"/>
                  <a:gd name="connsiteY31" fmla="*/ 35843 h 38858"/>
                  <a:gd name="connsiteX32" fmla="*/ 54330 w 74477"/>
                  <a:gd name="connsiteY32" fmla="*/ 39015 h 38858"/>
                  <a:gd name="connsiteX33" fmla="*/ 64459 w 74477"/>
                  <a:gd name="connsiteY33" fmla="*/ 38619 h 38858"/>
                  <a:gd name="connsiteX34" fmla="*/ 74588 w 74477"/>
                  <a:gd name="connsiteY34" fmla="*/ 39015 h 38858"/>
                  <a:gd name="connsiteX35" fmla="*/ 74588 w 74477"/>
                  <a:gd name="connsiteY35" fmla="*/ 35843 h 38858"/>
                  <a:gd name="connsiteX36" fmla="*/ 68034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34" y="12251"/>
                    </a:moveTo>
                    <a:cubicBezTo>
                      <a:pt x="68034" y="4519"/>
                      <a:pt x="64260" y="157"/>
                      <a:pt x="54727" y="157"/>
                    </a:cubicBezTo>
                    <a:cubicBezTo>
                      <a:pt x="47776" y="157"/>
                      <a:pt x="43010" y="3924"/>
                      <a:pt x="40626" y="8285"/>
                    </a:cubicBezTo>
                    <a:cubicBezTo>
                      <a:pt x="38839" y="2139"/>
                      <a:pt x="34072" y="157"/>
                      <a:pt x="27518" y="157"/>
                    </a:cubicBezTo>
                    <a:cubicBezTo>
                      <a:pt x="20368" y="157"/>
                      <a:pt x="15602" y="4122"/>
                      <a:pt x="13219" y="8682"/>
                    </a:cubicBezTo>
                    <a:lnTo>
                      <a:pt x="13020" y="8682"/>
                    </a:lnTo>
                    <a:lnTo>
                      <a:pt x="13020" y="157"/>
                    </a:lnTo>
                    <a:lnTo>
                      <a:pt x="110" y="1148"/>
                    </a:lnTo>
                    <a:lnTo>
                      <a:pt x="110" y="4320"/>
                    </a:lnTo>
                    <a:cubicBezTo>
                      <a:pt x="6069" y="4320"/>
                      <a:pt x="6664" y="4915"/>
                      <a:pt x="6664" y="9277"/>
                    </a:cubicBezTo>
                    <a:lnTo>
                      <a:pt x="6664" y="32076"/>
                    </a:lnTo>
                    <a:cubicBezTo>
                      <a:pt x="6664" y="35843"/>
                      <a:pt x="5870" y="35843"/>
                      <a:pt x="110" y="35843"/>
                    </a:cubicBezTo>
                    <a:lnTo>
                      <a:pt x="110" y="39015"/>
                    </a:lnTo>
                    <a:cubicBezTo>
                      <a:pt x="309" y="39015"/>
                      <a:pt x="6466" y="38619"/>
                      <a:pt x="10239" y="38619"/>
                    </a:cubicBezTo>
                    <a:cubicBezTo>
                      <a:pt x="13417" y="38619"/>
                      <a:pt x="19574" y="39015"/>
                      <a:pt x="20368" y="39015"/>
                    </a:cubicBezTo>
                    <a:lnTo>
                      <a:pt x="20368" y="35843"/>
                    </a:lnTo>
                    <a:cubicBezTo>
                      <a:pt x="14609" y="35843"/>
                      <a:pt x="13814" y="35843"/>
                      <a:pt x="13814" y="32076"/>
                    </a:cubicBezTo>
                    <a:lnTo>
                      <a:pt x="13814" y="16216"/>
                    </a:lnTo>
                    <a:cubicBezTo>
                      <a:pt x="13814" y="6898"/>
                      <a:pt x="20964" y="2536"/>
                      <a:pt x="26922" y="2536"/>
                    </a:cubicBezTo>
                    <a:cubicBezTo>
                      <a:pt x="33079" y="2536"/>
                      <a:pt x="33874" y="7492"/>
                      <a:pt x="33874" y="11854"/>
                    </a:cubicBezTo>
                    <a:lnTo>
                      <a:pt x="33874" y="32076"/>
                    </a:lnTo>
                    <a:cubicBezTo>
                      <a:pt x="33874" y="35843"/>
                      <a:pt x="33079" y="35843"/>
                      <a:pt x="27320" y="35843"/>
                    </a:cubicBezTo>
                    <a:lnTo>
                      <a:pt x="27320" y="39015"/>
                    </a:lnTo>
                    <a:cubicBezTo>
                      <a:pt x="27518" y="39015"/>
                      <a:pt x="33675" y="38619"/>
                      <a:pt x="37250" y="38619"/>
                    </a:cubicBezTo>
                    <a:cubicBezTo>
                      <a:pt x="40626" y="38619"/>
                      <a:pt x="46783" y="39015"/>
                      <a:pt x="47577" y="39015"/>
                    </a:cubicBezTo>
                    <a:lnTo>
                      <a:pt x="47577" y="35843"/>
                    </a:lnTo>
                    <a:cubicBezTo>
                      <a:pt x="41818" y="35843"/>
                      <a:pt x="40825" y="35843"/>
                      <a:pt x="40825" y="32076"/>
                    </a:cubicBezTo>
                    <a:lnTo>
                      <a:pt x="40825" y="16216"/>
                    </a:lnTo>
                    <a:cubicBezTo>
                      <a:pt x="40825" y="6898"/>
                      <a:pt x="48173" y="2536"/>
                      <a:pt x="53933" y="2536"/>
                    </a:cubicBezTo>
                    <a:cubicBezTo>
                      <a:pt x="60288" y="2536"/>
                      <a:pt x="61083" y="7492"/>
                      <a:pt x="61083" y="11854"/>
                    </a:cubicBezTo>
                    <a:lnTo>
                      <a:pt x="61083" y="32076"/>
                    </a:lnTo>
                    <a:cubicBezTo>
                      <a:pt x="61083" y="35843"/>
                      <a:pt x="60090" y="35843"/>
                      <a:pt x="54330" y="35843"/>
                    </a:cubicBezTo>
                    <a:lnTo>
                      <a:pt x="54330" y="39015"/>
                    </a:lnTo>
                    <a:cubicBezTo>
                      <a:pt x="54529" y="39015"/>
                      <a:pt x="60686" y="38619"/>
                      <a:pt x="64459" y="38619"/>
                    </a:cubicBezTo>
                    <a:cubicBezTo>
                      <a:pt x="67637" y="38619"/>
                      <a:pt x="73794" y="39015"/>
                      <a:pt x="74588" y="39015"/>
                    </a:cubicBezTo>
                    <a:lnTo>
                      <a:pt x="74588" y="35843"/>
                    </a:lnTo>
                    <a:cubicBezTo>
                      <a:pt x="68828" y="35843"/>
                      <a:pt x="68034" y="35843"/>
                      <a:pt x="68034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EA48562-AC8D-3D48-CFC5-0507BA5B4F59}"/>
                  </a:ext>
                </a:extLst>
              </p:cNvPr>
              <p:cNvSpPr/>
              <p:nvPr/>
            </p:nvSpPr>
            <p:spPr>
              <a:xfrm>
                <a:off x="15847368" y="3008513"/>
                <a:ext cx="11320" cy="27161"/>
              </a:xfrm>
              <a:custGeom>
                <a:avLst/>
                <a:gdLst>
                  <a:gd name="connsiteX0" fmla="*/ 8856 w 11320"/>
                  <a:gd name="connsiteY0" fmla="*/ 8880 h 27161"/>
                  <a:gd name="connsiteX1" fmla="*/ 2103 w 11320"/>
                  <a:gd name="connsiteY1" fmla="*/ 24939 h 27161"/>
                  <a:gd name="connsiteX2" fmla="*/ 1507 w 11320"/>
                  <a:gd name="connsiteY2" fmla="*/ 26128 h 27161"/>
                  <a:gd name="connsiteX3" fmla="*/ 2699 w 11320"/>
                  <a:gd name="connsiteY3" fmla="*/ 27318 h 27161"/>
                  <a:gd name="connsiteX4" fmla="*/ 11438 w 11320"/>
                  <a:gd name="connsiteY4" fmla="*/ 9673 h 27161"/>
                  <a:gd name="connsiteX5" fmla="*/ 5281 w 11320"/>
                  <a:gd name="connsiteY5" fmla="*/ 157 h 27161"/>
                  <a:gd name="connsiteX6" fmla="*/ 117 w 11320"/>
                  <a:gd name="connsiteY6" fmla="*/ 5312 h 27161"/>
                  <a:gd name="connsiteX7" fmla="*/ 5281 w 11320"/>
                  <a:gd name="connsiteY7" fmla="*/ 10268 h 27161"/>
                  <a:gd name="connsiteX8" fmla="*/ 8856 w 11320"/>
                  <a:gd name="connsiteY8" fmla="*/ 888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56" y="8880"/>
                    </a:moveTo>
                    <a:cubicBezTo>
                      <a:pt x="8856" y="11259"/>
                      <a:pt x="8856" y="18793"/>
                      <a:pt x="2103" y="24939"/>
                    </a:cubicBezTo>
                    <a:cubicBezTo>
                      <a:pt x="1706" y="25335"/>
                      <a:pt x="1507" y="25534"/>
                      <a:pt x="1507" y="26128"/>
                    </a:cubicBezTo>
                    <a:cubicBezTo>
                      <a:pt x="1507" y="26525"/>
                      <a:pt x="2103" y="27318"/>
                      <a:pt x="2699" y="27318"/>
                    </a:cubicBezTo>
                    <a:cubicBezTo>
                      <a:pt x="3891" y="27318"/>
                      <a:pt x="11438" y="20379"/>
                      <a:pt x="11438" y="9673"/>
                    </a:cubicBezTo>
                    <a:cubicBezTo>
                      <a:pt x="11438" y="4519"/>
                      <a:pt x="9452" y="157"/>
                      <a:pt x="5281" y="157"/>
                    </a:cubicBezTo>
                    <a:cubicBezTo>
                      <a:pt x="2103" y="157"/>
                      <a:pt x="117" y="2536"/>
                      <a:pt x="117" y="5312"/>
                    </a:cubicBezTo>
                    <a:cubicBezTo>
                      <a:pt x="117" y="7294"/>
                      <a:pt x="1507" y="10268"/>
                      <a:pt x="5281" y="10268"/>
                    </a:cubicBezTo>
                    <a:cubicBezTo>
                      <a:pt x="7465" y="10268"/>
                      <a:pt x="8856" y="8880"/>
                      <a:pt x="8856" y="888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1B9608-29DF-4492-64A9-5122EC479C18}"/>
                  </a:ext>
                </a:extLst>
              </p:cNvPr>
              <p:cNvSpPr/>
              <p:nvPr/>
            </p:nvSpPr>
            <p:spPr>
              <a:xfrm>
                <a:off x="15871589" y="2979766"/>
                <a:ext cx="47467" cy="38858"/>
              </a:xfrm>
              <a:custGeom>
                <a:avLst/>
                <a:gdLst>
                  <a:gd name="connsiteX0" fmla="*/ 40834 w 47467"/>
                  <a:gd name="connsiteY0" fmla="*/ 12251 h 38858"/>
                  <a:gd name="connsiteX1" fmla="*/ 27527 w 47467"/>
                  <a:gd name="connsiteY1" fmla="*/ 157 h 38858"/>
                  <a:gd name="connsiteX2" fmla="*/ 13227 w 47467"/>
                  <a:gd name="connsiteY2" fmla="*/ 8682 h 38858"/>
                  <a:gd name="connsiteX3" fmla="*/ 13029 w 47467"/>
                  <a:gd name="connsiteY3" fmla="*/ 8682 h 38858"/>
                  <a:gd name="connsiteX4" fmla="*/ 13029 w 47467"/>
                  <a:gd name="connsiteY4" fmla="*/ 157 h 38858"/>
                  <a:gd name="connsiteX5" fmla="*/ 119 w 47467"/>
                  <a:gd name="connsiteY5" fmla="*/ 1148 h 38858"/>
                  <a:gd name="connsiteX6" fmla="*/ 119 w 47467"/>
                  <a:gd name="connsiteY6" fmla="*/ 4320 h 38858"/>
                  <a:gd name="connsiteX7" fmla="*/ 6673 w 47467"/>
                  <a:gd name="connsiteY7" fmla="*/ 9277 h 38858"/>
                  <a:gd name="connsiteX8" fmla="*/ 6673 w 47467"/>
                  <a:gd name="connsiteY8" fmla="*/ 32076 h 38858"/>
                  <a:gd name="connsiteX9" fmla="*/ 119 w 47467"/>
                  <a:gd name="connsiteY9" fmla="*/ 35843 h 38858"/>
                  <a:gd name="connsiteX10" fmla="*/ 119 w 47467"/>
                  <a:gd name="connsiteY10" fmla="*/ 39015 h 38858"/>
                  <a:gd name="connsiteX11" fmla="*/ 10248 w 47467"/>
                  <a:gd name="connsiteY11" fmla="*/ 38619 h 38858"/>
                  <a:gd name="connsiteX12" fmla="*/ 20377 w 47467"/>
                  <a:gd name="connsiteY12" fmla="*/ 39015 h 38858"/>
                  <a:gd name="connsiteX13" fmla="*/ 20377 w 47467"/>
                  <a:gd name="connsiteY13" fmla="*/ 35843 h 38858"/>
                  <a:gd name="connsiteX14" fmla="*/ 13823 w 47467"/>
                  <a:gd name="connsiteY14" fmla="*/ 32076 h 38858"/>
                  <a:gd name="connsiteX15" fmla="*/ 13823 w 47467"/>
                  <a:gd name="connsiteY15" fmla="*/ 16216 h 38858"/>
                  <a:gd name="connsiteX16" fmla="*/ 26931 w 47467"/>
                  <a:gd name="connsiteY16" fmla="*/ 2536 h 38858"/>
                  <a:gd name="connsiteX17" fmla="*/ 33882 w 47467"/>
                  <a:gd name="connsiteY17" fmla="*/ 11854 h 38858"/>
                  <a:gd name="connsiteX18" fmla="*/ 33882 w 47467"/>
                  <a:gd name="connsiteY18" fmla="*/ 32076 h 38858"/>
                  <a:gd name="connsiteX19" fmla="*/ 27328 w 47467"/>
                  <a:gd name="connsiteY19" fmla="*/ 35843 h 38858"/>
                  <a:gd name="connsiteX20" fmla="*/ 27328 w 47467"/>
                  <a:gd name="connsiteY20" fmla="*/ 39015 h 38858"/>
                  <a:gd name="connsiteX21" fmla="*/ 37259 w 47467"/>
                  <a:gd name="connsiteY21" fmla="*/ 38619 h 38858"/>
                  <a:gd name="connsiteX22" fmla="*/ 47586 w 47467"/>
                  <a:gd name="connsiteY22" fmla="*/ 39015 h 38858"/>
                  <a:gd name="connsiteX23" fmla="*/ 47586 w 47467"/>
                  <a:gd name="connsiteY23" fmla="*/ 35843 h 38858"/>
                  <a:gd name="connsiteX24" fmla="*/ 40834 w 47467"/>
                  <a:gd name="connsiteY24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467" h="38858">
                    <a:moveTo>
                      <a:pt x="40834" y="12251"/>
                    </a:moveTo>
                    <a:cubicBezTo>
                      <a:pt x="40834" y="4519"/>
                      <a:pt x="37060" y="157"/>
                      <a:pt x="27527" y="157"/>
                    </a:cubicBezTo>
                    <a:cubicBezTo>
                      <a:pt x="20377" y="157"/>
                      <a:pt x="15611" y="4122"/>
                      <a:pt x="13227" y="8682"/>
                    </a:cubicBezTo>
                    <a:lnTo>
                      <a:pt x="13029" y="8682"/>
                    </a:lnTo>
                    <a:lnTo>
                      <a:pt x="13029" y="157"/>
                    </a:lnTo>
                    <a:lnTo>
                      <a:pt x="119" y="1148"/>
                    </a:lnTo>
                    <a:lnTo>
                      <a:pt x="119" y="4320"/>
                    </a:lnTo>
                    <a:cubicBezTo>
                      <a:pt x="6077" y="4320"/>
                      <a:pt x="6673" y="4915"/>
                      <a:pt x="6673" y="9277"/>
                    </a:cubicBezTo>
                    <a:lnTo>
                      <a:pt x="6673" y="32076"/>
                    </a:lnTo>
                    <a:cubicBezTo>
                      <a:pt x="6673" y="35843"/>
                      <a:pt x="5879" y="35843"/>
                      <a:pt x="119" y="35843"/>
                    </a:cubicBezTo>
                    <a:lnTo>
                      <a:pt x="119" y="39015"/>
                    </a:lnTo>
                    <a:cubicBezTo>
                      <a:pt x="318" y="39015"/>
                      <a:pt x="6475" y="38619"/>
                      <a:pt x="10248" y="38619"/>
                    </a:cubicBezTo>
                    <a:cubicBezTo>
                      <a:pt x="13426" y="38619"/>
                      <a:pt x="19583" y="39015"/>
                      <a:pt x="20377" y="39015"/>
                    </a:cubicBezTo>
                    <a:lnTo>
                      <a:pt x="20377" y="35843"/>
                    </a:lnTo>
                    <a:cubicBezTo>
                      <a:pt x="14618" y="35843"/>
                      <a:pt x="13823" y="35843"/>
                      <a:pt x="13823" y="32076"/>
                    </a:cubicBezTo>
                    <a:lnTo>
                      <a:pt x="13823" y="16216"/>
                    </a:lnTo>
                    <a:cubicBezTo>
                      <a:pt x="13823" y="6898"/>
                      <a:pt x="20973" y="2536"/>
                      <a:pt x="26931" y="2536"/>
                    </a:cubicBezTo>
                    <a:cubicBezTo>
                      <a:pt x="33088" y="2536"/>
                      <a:pt x="33882" y="7492"/>
                      <a:pt x="33882" y="11854"/>
                    </a:cubicBezTo>
                    <a:lnTo>
                      <a:pt x="33882" y="32076"/>
                    </a:lnTo>
                    <a:cubicBezTo>
                      <a:pt x="33882" y="35843"/>
                      <a:pt x="33088" y="35843"/>
                      <a:pt x="27328" y="35843"/>
                    </a:cubicBezTo>
                    <a:lnTo>
                      <a:pt x="27328" y="39015"/>
                    </a:lnTo>
                    <a:cubicBezTo>
                      <a:pt x="27527" y="39015"/>
                      <a:pt x="33684" y="38619"/>
                      <a:pt x="37259" y="38619"/>
                    </a:cubicBezTo>
                    <a:cubicBezTo>
                      <a:pt x="40635" y="38619"/>
                      <a:pt x="46792" y="39015"/>
                      <a:pt x="47586" y="39015"/>
                    </a:cubicBezTo>
                    <a:lnTo>
                      <a:pt x="47586" y="35843"/>
                    </a:lnTo>
                    <a:cubicBezTo>
                      <a:pt x="41827" y="35843"/>
                      <a:pt x="40834" y="35843"/>
                      <a:pt x="40834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7E666D1-E5CD-1383-543B-AF1A0C442C05}"/>
                  </a:ext>
                </a:extLst>
              </p:cNvPr>
              <p:cNvSpPr/>
              <p:nvPr/>
            </p:nvSpPr>
            <p:spPr>
              <a:xfrm>
                <a:off x="15925982" y="2979369"/>
                <a:ext cx="43296" cy="40047"/>
              </a:xfrm>
              <a:custGeom>
                <a:avLst/>
                <a:gdLst>
                  <a:gd name="connsiteX0" fmla="*/ 43420 w 43296"/>
                  <a:gd name="connsiteY0" fmla="*/ 20577 h 40047"/>
                  <a:gd name="connsiteX1" fmla="*/ 21772 w 43296"/>
                  <a:gd name="connsiteY1" fmla="*/ 157 h 40047"/>
                  <a:gd name="connsiteX2" fmla="*/ 124 w 43296"/>
                  <a:gd name="connsiteY2" fmla="*/ 20577 h 40047"/>
                  <a:gd name="connsiteX3" fmla="*/ 21772 w 43296"/>
                  <a:gd name="connsiteY3" fmla="*/ 40205 h 40047"/>
                  <a:gd name="connsiteX4" fmla="*/ 43420 w 43296"/>
                  <a:gd name="connsiteY4" fmla="*/ 20577 h 40047"/>
                  <a:gd name="connsiteX5" fmla="*/ 21772 w 43296"/>
                  <a:gd name="connsiteY5" fmla="*/ 37429 h 40047"/>
                  <a:gd name="connsiteX6" fmla="*/ 10848 w 43296"/>
                  <a:gd name="connsiteY6" fmla="*/ 32076 h 40047"/>
                  <a:gd name="connsiteX7" fmla="*/ 8267 w 43296"/>
                  <a:gd name="connsiteY7" fmla="*/ 19784 h 40047"/>
                  <a:gd name="connsiteX8" fmla="*/ 11444 w 43296"/>
                  <a:gd name="connsiteY8" fmla="*/ 7096 h 40047"/>
                  <a:gd name="connsiteX9" fmla="*/ 21772 w 43296"/>
                  <a:gd name="connsiteY9" fmla="*/ 2536 h 40047"/>
                  <a:gd name="connsiteX10" fmla="*/ 32695 w 43296"/>
                  <a:gd name="connsiteY10" fmla="*/ 7691 h 40047"/>
                  <a:gd name="connsiteX11" fmla="*/ 35476 w 43296"/>
                  <a:gd name="connsiteY11" fmla="*/ 19784 h 40047"/>
                  <a:gd name="connsiteX12" fmla="*/ 32695 w 43296"/>
                  <a:gd name="connsiteY12" fmla="*/ 32274 h 40047"/>
                  <a:gd name="connsiteX13" fmla="*/ 21772 w 43296"/>
                  <a:gd name="connsiteY13" fmla="*/ 37429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296" h="40047">
                    <a:moveTo>
                      <a:pt x="43420" y="20577"/>
                    </a:moveTo>
                    <a:cubicBezTo>
                      <a:pt x="43420" y="9673"/>
                      <a:pt x="34085" y="157"/>
                      <a:pt x="21772" y="157"/>
                    </a:cubicBezTo>
                    <a:cubicBezTo>
                      <a:pt x="9657" y="157"/>
                      <a:pt x="124" y="9673"/>
                      <a:pt x="124" y="20577"/>
                    </a:cubicBezTo>
                    <a:cubicBezTo>
                      <a:pt x="124" y="31481"/>
                      <a:pt x="9855" y="40205"/>
                      <a:pt x="21772" y="40205"/>
                    </a:cubicBezTo>
                    <a:cubicBezTo>
                      <a:pt x="33688" y="40205"/>
                      <a:pt x="43420" y="31481"/>
                      <a:pt x="43420" y="20577"/>
                    </a:cubicBezTo>
                    <a:close/>
                    <a:moveTo>
                      <a:pt x="21772" y="37429"/>
                    </a:moveTo>
                    <a:cubicBezTo>
                      <a:pt x="18594" y="37429"/>
                      <a:pt x="13827" y="36438"/>
                      <a:pt x="10848" y="32076"/>
                    </a:cubicBezTo>
                    <a:cubicBezTo>
                      <a:pt x="8465" y="28508"/>
                      <a:pt x="8267" y="23948"/>
                      <a:pt x="8267" y="19784"/>
                    </a:cubicBezTo>
                    <a:cubicBezTo>
                      <a:pt x="8267" y="16017"/>
                      <a:pt x="8267" y="10863"/>
                      <a:pt x="11444" y="7096"/>
                    </a:cubicBezTo>
                    <a:cubicBezTo>
                      <a:pt x="13629" y="4519"/>
                      <a:pt x="17402" y="2536"/>
                      <a:pt x="21772" y="2536"/>
                    </a:cubicBezTo>
                    <a:cubicBezTo>
                      <a:pt x="27134" y="2536"/>
                      <a:pt x="30709" y="4915"/>
                      <a:pt x="32695" y="7691"/>
                    </a:cubicBezTo>
                    <a:cubicBezTo>
                      <a:pt x="35277" y="11259"/>
                      <a:pt x="35476" y="15621"/>
                      <a:pt x="35476" y="19784"/>
                    </a:cubicBezTo>
                    <a:cubicBezTo>
                      <a:pt x="35476" y="24146"/>
                      <a:pt x="35277" y="28706"/>
                      <a:pt x="32695" y="32274"/>
                    </a:cubicBezTo>
                    <a:cubicBezTo>
                      <a:pt x="30312" y="35645"/>
                      <a:pt x="26141" y="37429"/>
                      <a:pt x="21772" y="3742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359F3E0-E5A4-B103-1EA6-3D62E4FE7276}"/>
                  </a:ext>
                </a:extLst>
              </p:cNvPr>
              <p:cNvSpPr/>
              <p:nvPr/>
            </p:nvSpPr>
            <p:spPr>
              <a:xfrm>
                <a:off x="15977719" y="2979766"/>
                <a:ext cx="74477" cy="38858"/>
              </a:xfrm>
              <a:custGeom>
                <a:avLst/>
                <a:gdLst>
                  <a:gd name="connsiteX0" fmla="*/ 68051 w 74477"/>
                  <a:gd name="connsiteY0" fmla="*/ 12251 h 38858"/>
                  <a:gd name="connsiteX1" fmla="*/ 54744 w 74477"/>
                  <a:gd name="connsiteY1" fmla="*/ 157 h 38858"/>
                  <a:gd name="connsiteX2" fmla="*/ 40643 w 74477"/>
                  <a:gd name="connsiteY2" fmla="*/ 8285 h 38858"/>
                  <a:gd name="connsiteX3" fmla="*/ 27535 w 74477"/>
                  <a:gd name="connsiteY3" fmla="*/ 157 h 38858"/>
                  <a:gd name="connsiteX4" fmla="*/ 13236 w 74477"/>
                  <a:gd name="connsiteY4" fmla="*/ 8682 h 38858"/>
                  <a:gd name="connsiteX5" fmla="*/ 13037 w 74477"/>
                  <a:gd name="connsiteY5" fmla="*/ 8682 h 38858"/>
                  <a:gd name="connsiteX6" fmla="*/ 13037 w 74477"/>
                  <a:gd name="connsiteY6" fmla="*/ 157 h 38858"/>
                  <a:gd name="connsiteX7" fmla="*/ 128 w 74477"/>
                  <a:gd name="connsiteY7" fmla="*/ 1148 h 38858"/>
                  <a:gd name="connsiteX8" fmla="*/ 128 w 74477"/>
                  <a:gd name="connsiteY8" fmla="*/ 4320 h 38858"/>
                  <a:gd name="connsiteX9" fmla="*/ 6682 w 74477"/>
                  <a:gd name="connsiteY9" fmla="*/ 9277 h 38858"/>
                  <a:gd name="connsiteX10" fmla="*/ 6682 w 74477"/>
                  <a:gd name="connsiteY10" fmla="*/ 32076 h 38858"/>
                  <a:gd name="connsiteX11" fmla="*/ 128 w 74477"/>
                  <a:gd name="connsiteY11" fmla="*/ 35843 h 38858"/>
                  <a:gd name="connsiteX12" fmla="*/ 128 w 74477"/>
                  <a:gd name="connsiteY12" fmla="*/ 39015 h 38858"/>
                  <a:gd name="connsiteX13" fmla="*/ 10257 w 74477"/>
                  <a:gd name="connsiteY13" fmla="*/ 38619 h 38858"/>
                  <a:gd name="connsiteX14" fmla="*/ 20385 w 74477"/>
                  <a:gd name="connsiteY14" fmla="*/ 39015 h 38858"/>
                  <a:gd name="connsiteX15" fmla="*/ 20385 w 74477"/>
                  <a:gd name="connsiteY15" fmla="*/ 35843 h 38858"/>
                  <a:gd name="connsiteX16" fmla="*/ 13831 w 74477"/>
                  <a:gd name="connsiteY16" fmla="*/ 32076 h 38858"/>
                  <a:gd name="connsiteX17" fmla="*/ 13831 w 74477"/>
                  <a:gd name="connsiteY17" fmla="*/ 16216 h 38858"/>
                  <a:gd name="connsiteX18" fmla="*/ 26940 w 74477"/>
                  <a:gd name="connsiteY18" fmla="*/ 2536 h 38858"/>
                  <a:gd name="connsiteX19" fmla="*/ 33891 w 74477"/>
                  <a:gd name="connsiteY19" fmla="*/ 11854 h 38858"/>
                  <a:gd name="connsiteX20" fmla="*/ 33891 w 74477"/>
                  <a:gd name="connsiteY20" fmla="*/ 32076 h 38858"/>
                  <a:gd name="connsiteX21" fmla="*/ 27337 w 74477"/>
                  <a:gd name="connsiteY21" fmla="*/ 35843 h 38858"/>
                  <a:gd name="connsiteX22" fmla="*/ 27337 w 74477"/>
                  <a:gd name="connsiteY22" fmla="*/ 39015 h 38858"/>
                  <a:gd name="connsiteX23" fmla="*/ 37267 w 74477"/>
                  <a:gd name="connsiteY23" fmla="*/ 38619 h 38858"/>
                  <a:gd name="connsiteX24" fmla="*/ 47595 w 74477"/>
                  <a:gd name="connsiteY24" fmla="*/ 39015 h 38858"/>
                  <a:gd name="connsiteX25" fmla="*/ 47595 w 74477"/>
                  <a:gd name="connsiteY25" fmla="*/ 35843 h 38858"/>
                  <a:gd name="connsiteX26" fmla="*/ 40842 w 74477"/>
                  <a:gd name="connsiteY26" fmla="*/ 32076 h 38858"/>
                  <a:gd name="connsiteX27" fmla="*/ 40842 w 74477"/>
                  <a:gd name="connsiteY27" fmla="*/ 16216 h 38858"/>
                  <a:gd name="connsiteX28" fmla="*/ 53950 w 74477"/>
                  <a:gd name="connsiteY28" fmla="*/ 2536 h 38858"/>
                  <a:gd name="connsiteX29" fmla="*/ 61100 w 74477"/>
                  <a:gd name="connsiteY29" fmla="*/ 11854 h 38858"/>
                  <a:gd name="connsiteX30" fmla="*/ 61100 w 74477"/>
                  <a:gd name="connsiteY30" fmla="*/ 32076 h 38858"/>
                  <a:gd name="connsiteX31" fmla="*/ 54347 w 74477"/>
                  <a:gd name="connsiteY31" fmla="*/ 35843 h 38858"/>
                  <a:gd name="connsiteX32" fmla="*/ 54347 w 74477"/>
                  <a:gd name="connsiteY32" fmla="*/ 39015 h 38858"/>
                  <a:gd name="connsiteX33" fmla="*/ 64476 w 74477"/>
                  <a:gd name="connsiteY33" fmla="*/ 38619 h 38858"/>
                  <a:gd name="connsiteX34" fmla="*/ 74605 w 74477"/>
                  <a:gd name="connsiteY34" fmla="*/ 39015 h 38858"/>
                  <a:gd name="connsiteX35" fmla="*/ 74605 w 74477"/>
                  <a:gd name="connsiteY35" fmla="*/ 35843 h 38858"/>
                  <a:gd name="connsiteX36" fmla="*/ 68051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1" y="12251"/>
                    </a:moveTo>
                    <a:cubicBezTo>
                      <a:pt x="68051" y="4519"/>
                      <a:pt x="64278" y="157"/>
                      <a:pt x="54744" y="157"/>
                    </a:cubicBezTo>
                    <a:cubicBezTo>
                      <a:pt x="47793" y="157"/>
                      <a:pt x="43027" y="3924"/>
                      <a:pt x="40643" y="8285"/>
                    </a:cubicBezTo>
                    <a:cubicBezTo>
                      <a:pt x="38856" y="2139"/>
                      <a:pt x="34089" y="157"/>
                      <a:pt x="27535" y="157"/>
                    </a:cubicBezTo>
                    <a:cubicBezTo>
                      <a:pt x="20385" y="157"/>
                      <a:pt x="15619" y="4122"/>
                      <a:pt x="13236" y="8682"/>
                    </a:cubicBezTo>
                    <a:lnTo>
                      <a:pt x="13037" y="8682"/>
                    </a:lnTo>
                    <a:lnTo>
                      <a:pt x="13037" y="157"/>
                    </a:lnTo>
                    <a:lnTo>
                      <a:pt x="128" y="1148"/>
                    </a:lnTo>
                    <a:lnTo>
                      <a:pt x="128" y="4320"/>
                    </a:lnTo>
                    <a:cubicBezTo>
                      <a:pt x="6086" y="4320"/>
                      <a:pt x="6682" y="4915"/>
                      <a:pt x="6682" y="9277"/>
                    </a:cubicBezTo>
                    <a:lnTo>
                      <a:pt x="6682" y="32076"/>
                    </a:lnTo>
                    <a:cubicBezTo>
                      <a:pt x="6682" y="35843"/>
                      <a:pt x="5887" y="35843"/>
                      <a:pt x="128" y="35843"/>
                    </a:cubicBezTo>
                    <a:lnTo>
                      <a:pt x="128" y="39015"/>
                    </a:lnTo>
                    <a:cubicBezTo>
                      <a:pt x="326" y="39015"/>
                      <a:pt x="6483" y="38619"/>
                      <a:pt x="10257" y="38619"/>
                    </a:cubicBezTo>
                    <a:cubicBezTo>
                      <a:pt x="13434" y="38619"/>
                      <a:pt x="19591" y="39015"/>
                      <a:pt x="20385" y="39015"/>
                    </a:cubicBezTo>
                    <a:lnTo>
                      <a:pt x="20385" y="35843"/>
                    </a:lnTo>
                    <a:cubicBezTo>
                      <a:pt x="14626" y="35843"/>
                      <a:pt x="13831" y="35843"/>
                      <a:pt x="13831" y="32076"/>
                    </a:cubicBezTo>
                    <a:lnTo>
                      <a:pt x="13831" y="16216"/>
                    </a:lnTo>
                    <a:cubicBezTo>
                      <a:pt x="13831" y="6898"/>
                      <a:pt x="20981" y="2536"/>
                      <a:pt x="26940" y="2536"/>
                    </a:cubicBezTo>
                    <a:cubicBezTo>
                      <a:pt x="33096" y="2536"/>
                      <a:pt x="33891" y="7492"/>
                      <a:pt x="33891" y="11854"/>
                    </a:cubicBezTo>
                    <a:lnTo>
                      <a:pt x="33891" y="32076"/>
                    </a:lnTo>
                    <a:cubicBezTo>
                      <a:pt x="33891" y="35843"/>
                      <a:pt x="33096" y="35843"/>
                      <a:pt x="27337" y="35843"/>
                    </a:cubicBezTo>
                    <a:lnTo>
                      <a:pt x="27337" y="39015"/>
                    </a:lnTo>
                    <a:cubicBezTo>
                      <a:pt x="27535" y="39015"/>
                      <a:pt x="33692" y="38619"/>
                      <a:pt x="37267" y="38619"/>
                    </a:cubicBezTo>
                    <a:cubicBezTo>
                      <a:pt x="40643" y="38619"/>
                      <a:pt x="46800" y="39015"/>
                      <a:pt x="47595" y="39015"/>
                    </a:cubicBezTo>
                    <a:lnTo>
                      <a:pt x="47595" y="35843"/>
                    </a:lnTo>
                    <a:cubicBezTo>
                      <a:pt x="41835" y="35843"/>
                      <a:pt x="40842" y="35843"/>
                      <a:pt x="40842" y="32076"/>
                    </a:cubicBezTo>
                    <a:lnTo>
                      <a:pt x="40842" y="16216"/>
                    </a:lnTo>
                    <a:cubicBezTo>
                      <a:pt x="40842" y="6898"/>
                      <a:pt x="48190" y="2536"/>
                      <a:pt x="53950" y="2536"/>
                    </a:cubicBezTo>
                    <a:cubicBezTo>
                      <a:pt x="60305" y="2536"/>
                      <a:pt x="61100" y="7492"/>
                      <a:pt x="61100" y="11854"/>
                    </a:cubicBezTo>
                    <a:lnTo>
                      <a:pt x="61100" y="32076"/>
                    </a:lnTo>
                    <a:cubicBezTo>
                      <a:pt x="61100" y="35843"/>
                      <a:pt x="60107" y="35843"/>
                      <a:pt x="54347" y="35843"/>
                    </a:cubicBezTo>
                    <a:lnTo>
                      <a:pt x="54347" y="39015"/>
                    </a:lnTo>
                    <a:cubicBezTo>
                      <a:pt x="54546" y="39015"/>
                      <a:pt x="60703" y="38619"/>
                      <a:pt x="64476" y="38619"/>
                    </a:cubicBezTo>
                    <a:cubicBezTo>
                      <a:pt x="67654" y="38619"/>
                      <a:pt x="73811" y="39015"/>
                      <a:pt x="74605" y="39015"/>
                    </a:cubicBezTo>
                    <a:lnTo>
                      <a:pt x="74605" y="35843"/>
                    </a:lnTo>
                    <a:cubicBezTo>
                      <a:pt x="68846" y="35843"/>
                      <a:pt x="68051" y="35843"/>
                      <a:pt x="68051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6C4CA48-D70E-B461-B4D9-D5A96780B021}"/>
                </a:ext>
              </a:extLst>
            </p:cNvPr>
            <p:cNvSpPr/>
            <p:nvPr/>
          </p:nvSpPr>
          <p:spPr>
            <a:xfrm>
              <a:off x="4845267" y="3495877"/>
              <a:ext cx="74874" cy="57097"/>
            </a:xfrm>
            <a:custGeom>
              <a:avLst/>
              <a:gdLst>
                <a:gd name="connsiteX0" fmla="*/ 75070 w 74874"/>
                <a:gd name="connsiteY0" fmla="*/ 8877 h 57097"/>
                <a:gd name="connsiteX1" fmla="*/ 69907 w 74874"/>
                <a:gd name="connsiteY1" fmla="*/ 154 h 57097"/>
                <a:gd name="connsiteX2" fmla="*/ 63353 w 74874"/>
                <a:gd name="connsiteY2" fmla="*/ 6102 h 57097"/>
                <a:gd name="connsiteX3" fmla="*/ 65140 w 74874"/>
                <a:gd name="connsiteY3" fmla="*/ 9868 h 57097"/>
                <a:gd name="connsiteX4" fmla="*/ 69509 w 74874"/>
                <a:gd name="connsiteY4" fmla="*/ 20376 h 57097"/>
                <a:gd name="connsiteX5" fmla="*/ 63353 w 74874"/>
                <a:gd name="connsiteY5" fmla="*/ 38417 h 57097"/>
                <a:gd name="connsiteX6" fmla="*/ 48854 w 74874"/>
                <a:gd name="connsiteY6" fmla="*/ 48132 h 57097"/>
                <a:gd name="connsiteX7" fmla="*/ 36541 w 74874"/>
                <a:gd name="connsiteY7" fmla="*/ 36831 h 57097"/>
                <a:gd name="connsiteX8" fmla="*/ 40910 w 74874"/>
                <a:gd name="connsiteY8" fmla="*/ 21962 h 57097"/>
                <a:gd name="connsiteX9" fmla="*/ 38725 w 74874"/>
                <a:gd name="connsiteY9" fmla="*/ 19187 h 57097"/>
                <a:gd name="connsiteX10" fmla="*/ 35150 w 74874"/>
                <a:gd name="connsiteY10" fmla="*/ 21367 h 57097"/>
                <a:gd name="connsiteX11" fmla="*/ 32370 w 74874"/>
                <a:gd name="connsiteY11" fmla="*/ 36633 h 57097"/>
                <a:gd name="connsiteX12" fmla="*/ 15091 w 74874"/>
                <a:gd name="connsiteY12" fmla="*/ 48132 h 57097"/>
                <a:gd name="connsiteX13" fmla="*/ 4168 w 74874"/>
                <a:gd name="connsiteY13" fmla="*/ 33659 h 57097"/>
                <a:gd name="connsiteX14" fmla="*/ 17077 w 74874"/>
                <a:gd name="connsiteY14" fmla="*/ 3128 h 57097"/>
                <a:gd name="connsiteX15" fmla="*/ 14694 w 74874"/>
                <a:gd name="connsiteY15" fmla="*/ 550 h 57097"/>
                <a:gd name="connsiteX16" fmla="*/ 11318 w 74874"/>
                <a:gd name="connsiteY16" fmla="*/ 3326 h 57097"/>
                <a:gd name="connsiteX17" fmla="*/ 196 w 74874"/>
                <a:gd name="connsiteY17" fmla="*/ 39210 h 57097"/>
                <a:gd name="connsiteX18" fmla="*/ 13304 w 74874"/>
                <a:gd name="connsiteY18" fmla="*/ 57252 h 57097"/>
                <a:gd name="connsiteX19" fmla="*/ 32767 w 74874"/>
                <a:gd name="connsiteY19" fmla="*/ 43969 h 57097"/>
                <a:gd name="connsiteX20" fmla="*/ 46670 w 74874"/>
                <a:gd name="connsiteY20" fmla="*/ 57252 h 57097"/>
                <a:gd name="connsiteX21" fmla="*/ 67126 w 74874"/>
                <a:gd name="connsiteY21" fmla="*/ 40003 h 57097"/>
                <a:gd name="connsiteX22" fmla="*/ 75070 w 74874"/>
                <a:gd name="connsiteY22" fmla="*/ 8877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5070" y="8877"/>
                  </a:moveTo>
                  <a:cubicBezTo>
                    <a:pt x="75070" y="3326"/>
                    <a:pt x="72687" y="154"/>
                    <a:pt x="69907" y="154"/>
                  </a:cubicBezTo>
                  <a:cubicBezTo>
                    <a:pt x="66729" y="154"/>
                    <a:pt x="63353" y="3128"/>
                    <a:pt x="63353" y="6102"/>
                  </a:cubicBezTo>
                  <a:cubicBezTo>
                    <a:pt x="63353" y="7291"/>
                    <a:pt x="63948" y="8679"/>
                    <a:pt x="65140" y="9868"/>
                  </a:cubicBezTo>
                  <a:cubicBezTo>
                    <a:pt x="67325" y="11653"/>
                    <a:pt x="69509" y="15221"/>
                    <a:pt x="69509" y="20376"/>
                  </a:cubicBezTo>
                  <a:cubicBezTo>
                    <a:pt x="69509" y="25531"/>
                    <a:pt x="67126" y="32668"/>
                    <a:pt x="63353" y="38417"/>
                  </a:cubicBezTo>
                  <a:cubicBezTo>
                    <a:pt x="59579" y="43969"/>
                    <a:pt x="54812" y="48132"/>
                    <a:pt x="48854" y="48132"/>
                  </a:cubicBezTo>
                  <a:cubicBezTo>
                    <a:pt x="41704" y="48132"/>
                    <a:pt x="37732" y="43572"/>
                    <a:pt x="36541" y="36831"/>
                  </a:cubicBezTo>
                  <a:cubicBezTo>
                    <a:pt x="37931" y="33461"/>
                    <a:pt x="40910" y="25531"/>
                    <a:pt x="40910" y="21962"/>
                  </a:cubicBezTo>
                  <a:cubicBezTo>
                    <a:pt x="40910" y="20376"/>
                    <a:pt x="40314" y="19187"/>
                    <a:pt x="38725" y="19187"/>
                  </a:cubicBezTo>
                  <a:cubicBezTo>
                    <a:pt x="37732" y="19187"/>
                    <a:pt x="36342" y="19385"/>
                    <a:pt x="35150" y="21367"/>
                  </a:cubicBezTo>
                  <a:cubicBezTo>
                    <a:pt x="33760" y="23746"/>
                    <a:pt x="32370" y="32073"/>
                    <a:pt x="32370" y="36633"/>
                  </a:cubicBezTo>
                  <a:cubicBezTo>
                    <a:pt x="28199" y="42581"/>
                    <a:pt x="23035" y="48132"/>
                    <a:pt x="15091" y="48132"/>
                  </a:cubicBezTo>
                  <a:cubicBezTo>
                    <a:pt x="6750" y="48132"/>
                    <a:pt x="4168" y="40796"/>
                    <a:pt x="4168" y="33659"/>
                  </a:cubicBezTo>
                  <a:cubicBezTo>
                    <a:pt x="4168" y="17997"/>
                    <a:pt x="17077" y="4714"/>
                    <a:pt x="17077" y="3128"/>
                  </a:cubicBezTo>
                  <a:cubicBezTo>
                    <a:pt x="17077" y="1740"/>
                    <a:pt x="16084" y="550"/>
                    <a:pt x="14694" y="550"/>
                  </a:cubicBezTo>
                  <a:cubicBezTo>
                    <a:pt x="13105" y="550"/>
                    <a:pt x="12112" y="2335"/>
                    <a:pt x="11318" y="3326"/>
                  </a:cubicBezTo>
                  <a:cubicBezTo>
                    <a:pt x="4962" y="12644"/>
                    <a:pt x="196" y="27712"/>
                    <a:pt x="196" y="39210"/>
                  </a:cubicBezTo>
                  <a:cubicBezTo>
                    <a:pt x="196" y="47934"/>
                    <a:pt x="2976" y="57252"/>
                    <a:pt x="13304" y="57252"/>
                  </a:cubicBezTo>
                  <a:cubicBezTo>
                    <a:pt x="22440" y="57252"/>
                    <a:pt x="28199" y="50908"/>
                    <a:pt x="32767" y="43969"/>
                  </a:cubicBezTo>
                  <a:cubicBezTo>
                    <a:pt x="33959" y="51304"/>
                    <a:pt x="38924" y="57252"/>
                    <a:pt x="46670" y="57252"/>
                  </a:cubicBezTo>
                  <a:cubicBezTo>
                    <a:pt x="56600" y="57252"/>
                    <a:pt x="62558" y="49520"/>
                    <a:pt x="67126" y="40003"/>
                  </a:cubicBezTo>
                  <a:cubicBezTo>
                    <a:pt x="70304" y="33857"/>
                    <a:pt x="75070" y="16807"/>
                    <a:pt x="75070" y="887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03" name="Graphic 76">
              <a:extLst>
                <a:ext uri="{FF2B5EF4-FFF2-40B4-BE49-F238E27FC236}">
                  <a16:creationId xmlns:a16="http://schemas.microsoft.com/office/drawing/2014/main" id="{F16CECA1-6C22-AEB5-3F1B-52A1F9505EF0}"/>
                </a:ext>
              </a:extLst>
            </p:cNvPr>
            <p:cNvGrpSpPr/>
            <p:nvPr/>
          </p:nvGrpSpPr>
          <p:grpSpPr>
            <a:xfrm>
              <a:off x="4927054" y="3534415"/>
              <a:ext cx="292167" cy="56304"/>
              <a:chOff x="16920934" y="2960109"/>
              <a:chExt cx="292167" cy="56304"/>
            </a:xfrm>
            <a:solidFill>
              <a:schemeClr val="tx1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BDF37F6-E314-937C-9EC2-DF0E98F25610}"/>
                  </a:ext>
                </a:extLst>
              </p:cNvPr>
              <p:cNvSpPr/>
              <p:nvPr/>
            </p:nvSpPr>
            <p:spPr>
              <a:xfrm>
                <a:off x="16920934" y="2960506"/>
                <a:ext cx="74477" cy="38858"/>
              </a:xfrm>
              <a:custGeom>
                <a:avLst/>
                <a:gdLst>
                  <a:gd name="connsiteX0" fmla="*/ 68125 w 74477"/>
                  <a:gd name="connsiteY0" fmla="*/ 12249 h 38858"/>
                  <a:gd name="connsiteX1" fmla="*/ 54819 w 74477"/>
                  <a:gd name="connsiteY1" fmla="*/ 155 h 38858"/>
                  <a:gd name="connsiteX2" fmla="*/ 40718 w 74477"/>
                  <a:gd name="connsiteY2" fmla="*/ 8284 h 38858"/>
                  <a:gd name="connsiteX3" fmla="*/ 27610 w 74477"/>
                  <a:gd name="connsiteY3" fmla="*/ 155 h 38858"/>
                  <a:gd name="connsiteX4" fmla="*/ 13310 w 74477"/>
                  <a:gd name="connsiteY4" fmla="*/ 8680 h 38858"/>
                  <a:gd name="connsiteX5" fmla="*/ 13111 w 74477"/>
                  <a:gd name="connsiteY5" fmla="*/ 8680 h 38858"/>
                  <a:gd name="connsiteX6" fmla="*/ 13111 w 74477"/>
                  <a:gd name="connsiteY6" fmla="*/ 155 h 38858"/>
                  <a:gd name="connsiteX7" fmla="*/ 202 w 74477"/>
                  <a:gd name="connsiteY7" fmla="*/ 1147 h 38858"/>
                  <a:gd name="connsiteX8" fmla="*/ 202 w 74477"/>
                  <a:gd name="connsiteY8" fmla="*/ 4319 h 38858"/>
                  <a:gd name="connsiteX9" fmla="*/ 6756 w 74477"/>
                  <a:gd name="connsiteY9" fmla="*/ 9275 h 38858"/>
                  <a:gd name="connsiteX10" fmla="*/ 6756 w 74477"/>
                  <a:gd name="connsiteY10" fmla="*/ 32075 h 38858"/>
                  <a:gd name="connsiteX11" fmla="*/ 202 w 74477"/>
                  <a:gd name="connsiteY11" fmla="*/ 35842 h 38858"/>
                  <a:gd name="connsiteX12" fmla="*/ 202 w 74477"/>
                  <a:gd name="connsiteY12" fmla="*/ 39014 h 38858"/>
                  <a:gd name="connsiteX13" fmla="*/ 10331 w 74477"/>
                  <a:gd name="connsiteY13" fmla="*/ 38617 h 38858"/>
                  <a:gd name="connsiteX14" fmla="*/ 20460 w 74477"/>
                  <a:gd name="connsiteY14" fmla="*/ 39014 h 38858"/>
                  <a:gd name="connsiteX15" fmla="*/ 20460 w 74477"/>
                  <a:gd name="connsiteY15" fmla="*/ 35842 h 38858"/>
                  <a:gd name="connsiteX16" fmla="*/ 13906 w 74477"/>
                  <a:gd name="connsiteY16" fmla="*/ 32075 h 38858"/>
                  <a:gd name="connsiteX17" fmla="*/ 13906 w 74477"/>
                  <a:gd name="connsiteY17" fmla="*/ 16214 h 38858"/>
                  <a:gd name="connsiteX18" fmla="*/ 27014 w 74477"/>
                  <a:gd name="connsiteY18" fmla="*/ 2534 h 38858"/>
                  <a:gd name="connsiteX19" fmla="*/ 33965 w 74477"/>
                  <a:gd name="connsiteY19" fmla="*/ 11853 h 38858"/>
                  <a:gd name="connsiteX20" fmla="*/ 33965 w 74477"/>
                  <a:gd name="connsiteY20" fmla="*/ 32075 h 38858"/>
                  <a:gd name="connsiteX21" fmla="*/ 27411 w 74477"/>
                  <a:gd name="connsiteY21" fmla="*/ 35842 h 38858"/>
                  <a:gd name="connsiteX22" fmla="*/ 27411 w 74477"/>
                  <a:gd name="connsiteY22" fmla="*/ 39014 h 38858"/>
                  <a:gd name="connsiteX23" fmla="*/ 37341 w 74477"/>
                  <a:gd name="connsiteY23" fmla="*/ 38617 h 38858"/>
                  <a:gd name="connsiteX24" fmla="*/ 47669 w 74477"/>
                  <a:gd name="connsiteY24" fmla="*/ 39014 h 38858"/>
                  <a:gd name="connsiteX25" fmla="*/ 47669 w 74477"/>
                  <a:gd name="connsiteY25" fmla="*/ 35842 h 38858"/>
                  <a:gd name="connsiteX26" fmla="*/ 40916 w 74477"/>
                  <a:gd name="connsiteY26" fmla="*/ 32075 h 38858"/>
                  <a:gd name="connsiteX27" fmla="*/ 40916 w 74477"/>
                  <a:gd name="connsiteY27" fmla="*/ 16214 h 38858"/>
                  <a:gd name="connsiteX28" fmla="*/ 54024 w 74477"/>
                  <a:gd name="connsiteY28" fmla="*/ 2534 h 38858"/>
                  <a:gd name="connsiteX29" fmla="*/ 61174 w 74477"/>
                  <a:gd name="connsiteY29" fmla="*/ 11853 h 38858"/>
                  <a:gd name="connsiteX30" fmla="*/ 61174 w 74477"/>
                  <a:gd name="connsiteY30" fmla="*/ 32075 h 38858"/>
                  <a:gd name="connsiteX31" fmla="*/ 54421 w 74477"/>
                  <a:gd name="connsiteY31" fmla="*/ 35842 h 38858"/>
                  <a:gd name="connsiteX32" fmla="*/ 54421 w 74477"/>
                  <a:gd name="connsiteY32" fmla="*/ 39014 h 38858"/>
                  <a:gd name="connsiteX33" fmla="*/ 64550 w 74477"/>
                  <a:gd name="connsiteY33" fmla="*/ 38617 h 38858"/>
                  <a:gd name="connsiteX34" fmla="*/ 74679 w 74477"/>
                  <a:gd name="connsiteY34" fmla="*/ 39014 h 38858"/>
                  <a:gd name="connsiteX35" fmla="*/ 74679 w 74477"/>
                  <a:gd name="connsiteY35" fmla="*/ 35842 h 38858"/>
                  <a:gd name="connsiteX36" fmla="*/ 68125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25" y="12249"/>
                    </a:moveTo>
                    <a:cubicBezTo>
                      <a:pt x="68125" y="4517"/>
                      <a:pt x="64352" y="155"/>
                      <a:pt x="54819" y="155"/>
                    </a:cubicBezTo>
                    <a:cubicBezTo>
                      <a:pt x="47867" y="155"/>
                      <a:pt x="43101" y="3922"/>
                      <a:pt x="40718" y="8284"/>
                    </a:cubicBezTo>
                    <a:cubicBezTo>
                      <a:pt x="38930" y="2138"/>
                      <a:pt x="34164" y="155"/>
                      <a:pt x="27610" y="155"/>
                    </a:cubicBezTo>
                    <a:cubicBezTo>
                      <a:pt x="20460" y="155"/>
                      <a:pt x="15693" y="4121"/>
                      <a:pt x="13310" y="8680"/>
                    </a:cubicBezTo>
                    <a:lnTo>
                      <a:pt x="13111" y="8680"/>
                    </a:lnTo>
                    <a:lnTo>
                      <a:pt x="13111" y="155"/>
                    </a:lnTo>
                    <a:lnTo>
                      <a:pt x="202" y="1147"/>
                    </a:lnTo>
                    <a:lnTo>
                      <a:pt x="202" y="4319"/>
                    </a:lnTo>
                    <a:cubicBezTo>
                      <a:pt x="6160" y="4319"/>
                      <a:pt x="6756" y="4914"/>
                      <a:pt x="6756" y="9275"/>
                    </a:cubicBezTo>
                    <a:lnTo>
                      <a:pt x="6756" y="32075"/>
                    </a:lnTo>
                    <a:cubicBezTo>
                      <a:pt x="6756" y="35842"/>
                      <a:pt x="5961" y="35842"/>
                      <a:pt x="202" y="35842"/>
                    </a:cubicBezTo>
                    <a:lnTo>
                      <a:pt x="202" y="39014"/>
                    </a:lnTo>
                    <a:cubicBezTo>
                      <a:pt x="400" y="39014"/>
                      <a:pt x="6557" y="38617"/>
                      <a:pt x="10331" y="38617"/>
                    </a:cubicBezTo>
                    <a:cubicBezTo>
                      <a:pt x="13508" y="38617"/>
                      <a:pt x="19665" y="39014"/>
                      <a:pt x="20460" y="39014"/>
                    </a:cubicBezTo>
                    <a:lnTo>
                      <a:pt x="20460" y="35842"/>
                    </a:lnTo>
                    <a:cubicBezTo>
                      <a:pt x="14700" y="35842"/>
                      <a:pt x="13906" y="35842"/>
                      <a:pt x="13906" y="32075"/>
                    </a:cubicBezTo>
                    <a:lnTo>
                      <a:pt x="13906" y="16214"/>
                    </a:lnTo>
                    <a:cubicBezTo>
                      <a:pt x="13906" y="6896"/>
                      <a:pt x="21056" y="2534"/>
                      <a:pt x="27014" y="2534"/>
                    </a:cubicBezTo>
                    <a:cubicBezTo>
                      <a:pt x="33171" y="2534"/>
                      <a:pt x="33965" y="7491"/>
                      <a:pt x="33965" y="11853"/>
                    </a:cubicBezTo>
                    <a:lnTo>
                      <a:pt x="33965" y="32075"/>
                    </a:lnTo>
                    <a:cubicBezTo>
                      <a:pt x="33965" y="35842"/>
                      <a:pt x="33171" y="35842"/>
                      <a:pt x="27411" y="35842"/>
                    </a:cubicBezTo>
                    <a:lnTo>
                      <a:pt x="27411" y="39014"/>
                    </a:lnTo>
                    <a:cubicBezTo>
                      <a:pt x="27610" y="39014"/>
                      <a:pt x="33766" y="38617"/>
                      <a:pt x="37341" y="38617"/>
                    </a:cubicBezTo>
                    <a:cubicBezTo>
                      <a:pt x="40718" y="38617"/>
                      <a:pt x="46874" y="39014"/>
                      <a:pt x="47669" y="39014"/>
                    </a:cubicBezTo>
                    <a:lnTo>
                      <a:pt x="47669" y="35842"/>
                    </a:lnTo>
                    <a:cubicBezTo>
                      <a:pt x="41909" y="35842"/>
                      <a:pt x="40916" y="35842"/>
                      <a:pt x="40916" y="32075"/>
                    </a:cubicBezTo>
                    <a:lnTo>
                      <a:pt x="40916" y="16214"/>
                    </a:lnTo>
                    <a:cubicBezTo>
                      <a:pt x="40916" y="6896"/>
                      <a:pt x="48265" y="2534"/>
                      <a:pt x="54024" y="2534"/>
                    </a:cubicBezTo>
                    <a:cubicBezTo>
                      <a:pt x="60380" y="2534"/>
                      <a:pt x="61174" y="7491"/>
                      <a:pt x="61174" y="11853"/>
                    </a:cubicBezTo>
                    <a:lnTo>
                      <a:pt x="61174" y="32075"/>
                    </a:lnTo>
                    <a:cubicBezTo>
                      <a:pt x="61174" y="35842"/>
                      <a:pt x="60181" y="35842"/>
                      <a:pt x="54421" y="35842"/>
                    </a:cubicBezTo>
                    <a:lnTo>
                      <a:pt x="54421" y="39014"/>
                    </a:lnTo>
                    <a:cubicBezTo>
                      <a:pt x="54620" y="39014"/>
                      <a:pt x="60777" y="38617"/>
                      <a:pt x="64550" y="38617"/>
                    </a:cubicBezTo>
                    <a:cubicBezTo>
                      <a:pt x="67728" y="38617"/>
                      <a:pt x="73885" y="39014"/>
                      <a:pt x="74679" y="39014"/>
                    </a:cubicBezTo>
                    <a:lnTo>
                      <a:pt x="74679" y="35842"/>
                    </a:lnTo>
                    <a:cubicBezTo>
                      <a:pt x="68920" y="35842"/>
                      <a:pt x="68125" y="35842"/>
                      <a:pt x="68125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FF67F3A-86DF-6CFC-9603-1BE562B6599C}"/>
                  </a:ext>
                </a:extLst>
              </p:cNvPr>
              <p:cNvSpPr/>
              <p:nvPr/>
            </p:nvSpPr>
            <p:spPr>
              <a:xfrm>
                <a:off x="17008272" y="2989253"/>
                <a:ext cx="11320" cy="27161"/>
              </a:xfrm>
              <a:custGeom>
                <a:avLst/>
                <a:gdLst>
                  <a:gd name="connsiteX0" fmla="*/ 8947 w 11320"/>
                  <a:gd name="connsiteY0" fmla="*/ 8879 h 27161"/>
                  <a:gd name="connsiteX1" fmla="*/ 2194 w 11320"/>
                  <a:gd name="connsiteY1" fmla="*/ 24937 h 27161"/>
                  <a:gd name="connsiteX2" fmla="*/ 1599 w 11320"/>
                  <a:gd name="connsiteY2" fmla="*/ 26127 h 27161"/>
                  <a:gd name="connsiteX3" fmla="*/ 2790 w 11320"/>
                  <a:gd name="connsiteY3" fmla="*/ 27317 h 27161"/>
                  <a:gd name="connsiteX4" fmla="*/ 11529 w 11320"/>
                  <a:gd name="connsiteY4" fmla="*/ 9672 h 27161"/>
                  <a:gd name="connsiteX5" fmla="*/ 5372 w 11320"/>
                  <a:gd name="connsiteY5" fmla="*/ 155 h 27161"/>
                  <a:gd name="connsiteX6" fmla="*/ 208 w 11320"/>
                  <a:gd name="connsiteY6" fmla="*/ 5310 h 27161"/>
                  <a:gd name="connsiteX7" fmla="*/ 5372 w 11320"/>
                  <a:gd name="connsiteY7" fmla="*/ 10266 h 27161"/>
                  <a:gd name="connsiteX8" fmla="*/ 8947 w 11320"/>
                  <a:gd name="connsiteY8" fmla="*/ 8879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947" y="8879"/>
                    </a:moveTo>
                    <a:cubicBezTo>
                      <a:pt x="8947" y="11258"/>
                      <a:pt x="8947" y="18791"/>
                      <a:pt x="2194" y="24937"/>
                    </a:cubicBezTo>
                    <a:cubicBezTo>
                      <a:pt x="1797" y="25334"/>
                      <a:pt x="1599" y="25532"/>
                      <a:pt x="1599" y="26127"/>
                    </a:cubicBezTo>
                    <a:cubicBezTo>
                      <a:pt x="1599" y="26523"/>
                      <a:pt x="2194" y="27317"/>
                      <a:pt x="2790" y="27317"/>
                    </a:cubicBezTo>
                    <a:cubicBezTo>
                      <a:pt x="3982" y="27317"/>
                      <a:pt x="11529" y="20378"/>
                      <a:pt x="11529" y="9672"/>
                    </a:cubicBezTo>
                    <a:cubicBezTo>
                      <a:pt x="11529" y="4517"/>
                      <a:pt x="9543" y="155"/>
                      <a:pt x="5372" y="155"/>
                    </a:cubicBezTo>
                    <a:cubicBezTo>
                      <a:pt x="2194" y="155"/>
                      <a:pt x="208" y="2534"/>
                      <a:pt x="208" y="5310"/>
                    </a:cubicBezTo>
                    <a:cubicBezTo>
                      <a:pt x="208" y="7293"/>
                      <a:pt x="1599" y="10266"/>
                      <a:pt x="5372" y="10266"/>
                    </a:cubicBezTo>
                    <a:cubicBezTo>
                      <a:pt x="7557" y="10266"/>
                      <a:pt x="8947" y="8879"/>
                      <a:pt x="8947" y="887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C384AB0-AD14-B572-3EC6-61818C856A54}"/>
                  </a:ext>
                </a:extLst>
              </p:cNvPr>
              <p:cNvSpPr/>
              <p:nvPr/>
            </p:nvSpPr>
            <p:spPr>
              <a:xfrm>
                <a:off x="17032493" y="2960506"/>
                <a:ext cx="47467" cy="38858"/>
              </a:xfrm>
              <a:custGeom>
                <a:avLst/>
                <a:gdLst>
                  <a:gd name="connsiteX0" fmla="*/ 40925 w 47467"/>
                  <a:gd name="connsiteY0" fmla="*/ 12249 h 38858"/>
                  <a:gd name="connsiteX1" fmla="*/ 27618 w 47467"/>
                  <a:gd name="connsiteY1" fmla="*/ 155 h 38858"/>
                  <a:gd name="connsiteX2" fmla="*/ 13319 w 47467"/>
                  <a:gd name="connsiteY2" fmla="*/ 8680 h 38858"/>
                  <a:gd name="connsiteX3" fmla="*/ 13120 w 47467"/>
                  <a:gd name="connsiteY3" fmla="*/ 8680 h 38858"/>
                  <a:gd name="connsiteX4" fmla="*/ 13120 w 47467"/>
                  <a:gd name="connsiteY4" fmla="*/ 155 h 38858"/>
                  <a:gd name="connsiteX5" fmla="*/ 211 w 47467"/>
                  <a:gd name="connsiteY5" fmla="*/ 1147 h 38858"/>
                  <a:gd name="connsiteX6" fmla="*/ 211 w 47467"/>
                  <a:gd name="connsiteY6" fmla="*/ 4319 h 38858"/>
                  <a:gd name="connsiteX7" fmla="*/ 6765 w 47467"/>
                  <a:gd name="connsiteY7" fmla="*/ 9275 h 38858"/>
                  <a:gd name="connsiteX8" fmla="*/ 6765 w 47467"/>
                  <a:gd name="connsiteY8" fmla="*/ 32075 h 38858"/>
                  <a:gd name="connsiteX9" fmla="*/ 211 w 47467"/>
                  <a:gd name="connsiteY9" fmla="*/ 35842 h 38858"/>
                  <a:gd name="connsiteX10" fmla="*/ 211 w 47467"/>
                  <a:gd name="connsiteY10" fmla="*/ 39014 h 38858"/>
                  <a:gd name="connsiteX11" fmla="*/ 10340 w 47467"/>
                  <a:gd name="connsiteY11" fmla="*/ 38617 h 38858"/>
                  <a:gd name="connsiteX12" fmla="*/ 20468 w 47467"/>
                  <a:gd name="connsiteY12" fmla="*/ 39014 h 38858"/>
                  <a:gd name="connsiteX13" fmla="*/ 20468 w 47467"/>
                  <a:gd name="connsiteY13" fmla="*/ 35842 h 38858"/>
                  <a:gd name="connsiteX14" fmla="*/ 13914 w 47467"/>
                  <a:gd name="connsiteY14" fmla="*/ 32075 h 38858"/>
                  <a:gd name="connsiteX15" fmla="*/ 13914 w 47467"/>
                  <a:gd name="connsiteY15" fmla="*/ 16214 h 38858"/>
                  <a:gd name="connsiteX16" fmla="*/ 27022 w 47467"/>
                  <a:gd name="connsiteY16" fmla="*/ 2534 h 38858"/>
                  <a:gd name="connsiteX17" fmla="*/ 33974 w 47467"/>
                  <a:gd name="connsiteY17" fmla="*/ 11853 h 38858"/>
                  <a:gd name="connsiteX18" fmla="*/ 33974 w 47467"/>
                  <a:gd name="connsiteY18" fmla="*/ 32075 h 38858"/>
                  <a:gd name="connsiteX19" fmla="*/ 27420 w 47467"/>
                  <a:gd name="connsiteY19" fmla="*/ 35842 h 38858"/>
                  <a:gd name="connsiteX20" fmla="*/ 27420 w 47467"/>
                  <a:gd name="connsiteY20" fmla="*/ 39014 h 38858"/>
                  <a:gd name="connsiteX21" fmla="*/ 37350 w 47467"/>
                  <a:gd name="connsiteY21" fmla="*/ 38617 h 38858"/>
                  <a:gd name="connsiteX22" fmla="*/ 47678 w 47467"/>
                  <a:gd name="connsiteY22" fmla="*/ 39014 h 38858"/>
                  <a:gd name="connsiteX23" fmla="*/ 47678 w 47467"/>
                  <a:gd name="connsiteY23" fmla="*/ 35842 h 38858"/>
                  <a:gd name="connsiteX24" fmla="*/ 40925 w 47467"/>
                  <a:gd name="connsiteY24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467" h="38858">
                    <a:moveTo>
                      <a:pt x="40925" y="12249"/>
                    </a:moveTo>
                    <a:cubicBezTo>
                      <a:pt x="40925" y="4517"/>
                      <a:pt x="37151" y="155"/>
                      <a:pt x="27618" y="155"/>
                    </a:cubicBezTo>
                    <a:cubicBezTo>
                      <a:pt x="20468" y="155"/>
                      <a:pt x="15702" y="4121"/>
                      <a:pt x="13319" y="8680"/>
                    </a:cubicBezTo>
                    <a:lnTo>
                      <a:pt x="13120" y="8680"/>
                    </a:lnTo>
                    <a:lnTo>
                      <a:pt x="13120" y="155"/>
                    </a:lnTo>
                    <a:lnTo>
                      <a:pt x="211" y="1147"/>
                    </a:lnTo>
                    <a:lnTo>
                      <a:pt x="211" y="4319"/>
                    </a:lnTo>
                    <a:cubicBezTo>
                      <a:pt x="6169" y="4319"/>
                      <a:pt x="6765" y="4914"/>
                      <a:pt x="6765" y="9275"/>
                    </a:cubicBezTo>
                    <a:lnTo>
                      <a:pt x="6765" y="32075"/>
                    </a:lnTo>
                    <a:cubicBezTo>
                      <a:pt x="6765" y="35842"/>
                      <a:pt x="5970" y="35842"/>
                      <a:pt x="211" y="35842"/>
                    </a:cubicBezTo>
                    <a:lnTo>
                      <a:pt x="211" y="39014"/>
                    </a:lnTo>
                    <a:cubicBezTo>
                      <a:pt x="409" y="39014"/>
                      <a:pt x="6566" y="38617"/>
                      <a:pt x="10340" y="38617"/>
                    </a:cubicBezTo>
                    <a:cubicBezTo>
                      <a:pt x="13517" y="38617"/>
                      <a:pt x="19674" y="39014"/>
                      <a:pt x="20468" y="39014"/>
                    </a:cubicBezTo>
                    <a:lnTo>
                      <a:pt x="20468" y="35842"/>
                    </a:lnTo>
                    <a:cubicBezTo>
                      <a:pt x="14709" y="35842"/>
                      <a:pt x="13914" y="35842"/>
                      <a:pt x="13914" y="32075"/>
                    </a:cubicBezTo>
                    <a:lnTo>
                      <a:pt x="13914" y="16214"/>
                    </a:lnTo>
                    <a:cubicBezTo>
                      <a:pt x="13914" y="6896"/>
                      <a:pt x="21064" y="2534"/>
                      <a:pt x="27022" y="2534"/>
                    </a:cubicBezTo>
                    <a:cubicBezTo>
                      <a:pt x="33179" y="2534"/>
                      <a:pt x="33974" y="7491"/>
                      <a:pt x="33974" y="11853"/>
                    </a:cubicBezTo>
                    <a:lnTo>
                      <a:pt x="33974" y="32075"/>
                    </a:lnTo>
                    <a:cubicBezTo>
                      <a:pt x="33974" y="35842"/>
                      <a:pt x="33179" y="35842"/>
                      <a:pt x="27420" y="35842"/>
                    </a:cubicBezTo>
                    <a:lnTo>
                      <a:pt x="27420" y="39014"/>
                    </a:lnTo>
                    <a:cubicBezTo>
                      <a:pt x="27618" y="39014"/>
                      <a:pt x="33775" y="38617"/>
                      <a:pt x="37350" y="38617"/>
                    </a:cubicBezTo>
                    <a:cubicBezTo>
                      <a:pt x="40726" y="38617"/>
                      <a:pt x="46883" y="39014"/>
                      <a:pt x="47678" y="39014"/>
                    </a:cubicBezTo>
                    <a:lnTo>
                      <a:pt x="47678" y="35842"/>
                    </a:lnTo>
                    <a:cubicBezTo>
                      <a:pt x="41918" y="35842"/>
                      <a:pt x="40925" y="35842"/>
                      <a:pt x="40925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2EC4DAA-825B-33B6-2C2D-5D75500F59FA}"/>
                  </a:ext>
                </a:extLst>
              </p:cNvPr>
              <p:cNvSpPr/>
              <p:nvPr/>
            </p:nvSpPr>
            <p:spPr>
              <a:xfrm>
                <a:off x="17086887" y="2960109"/>
                <a:ext cx="43296" cy="40047"/>
              </a:xfrm>
              <a:custGeom>
                <a:avLst/>
                <a:gdLst>
                  <a:gd name="connsiteX0" fmla="*/ 43511 w 43296"/>
                  <a:gd name="connsiteY0" fmla="*/ 20576 h 40047"/>
                  <a:gd name="connsiteX1" fmla="*/ 21863 w 43296"/>
                  <a:gd name="connsiteY1" fmla="*/ 155 h 40047"/>
                  <a:gd name="connsiteX2" fmla="*/ 215 w 43296"/>
                  <a:gd name="connsiteY2" fmla="*/ 20576 h 40047"/>
                  <a:gd name="connsiteX3" fmla="*/ 21863 w 43296"/>
                  <a:gd name="connsiteY3" fmla="*/ 40203 h 40047"/>
                  <a:gd name="connsiteX4" fmla="*/ 43511 w 43296"/>
                  <a:gd name="connsiteY4" fmla="*/ 20576 h 40047"/>
                  <a:gd name="connsiteX5" fmla="*/ 21863 w 43296"/>
                  <a:gd name="connsiteY5" fmla="*/ 37428 h 40047"/>
                  <a:gd name="connsiteX6" fmla="*/ 10940 w 43296"/>
                  <a:gd name="connsiteY6" fmla="*/ 32075 h 40047"/>
                  <a:gd name="connsiteX7" fmla="*/ 8358 w 43296"/>
                  <a:gd name="connsiteY7" fmla="*/ 19783 h 40047"/>
                  <a:gd name="connsiteX8" fmla="*/ 11536 w 43296"/>
                  <a:gd name="connsiteY8" fmla="*/ 7094 h 40047"/>
                  <a:gd name="connsiteX9" fmla="*/ 21863 w 43296"/>
                  <a:gd name="connsiteY9" fmla="*/ 2534 h 40047"/>
                  <a:gd name="connsiteX10" fmla="*/ 32786 w 43296"/>
                  <a:gd name="connsiteY10" fmla="*/ 7689 h 40047"/>
                  <a:gd name="connsiteX11" fmla="*/ 35567 w 43296"/>
                  <a:gd name="connsiteY11" fmla="*/ 19783 h 40047"/>
                  <a:gd name="connsiteX12" fmla="*/ 32786 w 43296"/>
                  <a:gd name="connsiteY12" fmla="*/ 32273 h 40047"/>
                  <a:gd name="connsiteX13" fmla="*/ 21863 w 43296"/>
                  <a:gd name="connsiteY13" fmla="*/ 3742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296" h="40047">
                    <a:moveTo>
                      <a:pt x="43511" y="20576"/>
                    </a:moveTo>
                    <a:cubicBezTo>
                      <a:pt x="43511" y="9672"/>
                      <a:pt x="34177" y="155"/>
                      <a:pt x="21863" y="155"/>
                    </a:cubicBezTo>
                    <a:cubicBezTo>
                      <a:pt x="9748" y="155"/>
                      <a:pt x="215" y="9672"/>
                      <a:pt x="215" y="20576"/>
                    </a:cubicBezTo>
                    <a:cubicBezTo>
                      <a:pt x="215" y="31480"/>
                      <a:pt x="9947" y="40203"/>
                      <a:pt x="21863" y="40203"/>
                    </a:cubicBezTo>
                    <a:cubicBezTo>
                      <a:pt x="33780" y="40203"/>
                      <a:pt x="43511" y="31480"/>
                      <a:pt x="43511" y="20576"/>
                    </a:cubicBezTo>
                    <a:close/>
                    <a:moveTo>
                      <a:pt x="21863" y="37428"/>
                    </a:moveTo>
                    <a:cubicBezTo>
                      <a:pt x="18685" y="37428"/>
                      <a:pt x="13919" y="36436"/>
                      <a:pt x="10940" y="32075"/>
                    </a:cubicBezTo>
                    <a:cubicBezTo>
                      <a:pt x="8556" y="28506"/>
                      <a:pt x="8358" y="23946"/>
                      <a:pt x="8358" y="19783"/>
                    </a:cubicBezTo>
                    <a:cubicBezTo>
                      <a:pt x="8358" y="16016"/>
                      <a:pt x="8358" y="10861"/>
                      <a:pt x="11536" y="7094"/>
                    </a:cubicBezTo>
                    <a:cubicBezTo>
                      <a:pt x="13720" y="4517"/>
                      <a:pt x="17494" y="2534"/>
                      <a:pt x="21863" y="2534"/>
                    </a:cubicBezTo>
                    <a:cubicBezTo>
                      <a:pt x="27225" y="2534"/>
                      <a:pt x="30800" y="4914"/>
                      <a:pt x="32786" y="7689"/>
                    </a:cubicBezTo>
                    <a:cubicBezTo>
                      <a:pt x="35368" y="11258"/>
                      <a:pt x="35567" y="15619"/>
                      <a:pt x="35567" y="19783"/>
                    </a:cubicBezTo>
                    <a:cubicBezTo>
                      <a:pt x="35567" y="24144"/>
                      <a:pt x="35368" y="28704"/>
                      <a:pt x="32786" y="32273"/>
                    </a:cubicBezTo>
                    <a:cubicBezTo>
                      <a:pt x="30403" y="35643"/>
                      <a:pt x="26232" y="37428"/>
                      <a:pt x="21863" y="3742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9C13B79-AF6B-2E1C-C110-78321774A82B}"/>
                  </a:ext>
                </a:extLst>
              </p:cNvPr>
              <p:cNvSpPr/>
              <p:nvPr/>
            </p:nvSpPr>
            <p:spPr>
              <a:xfrm>
                <a:off x="17138624" y="2960506"/>
                <a:ext cx="74477" cy="38858"/>
              </a:xfrm>
              <a:custGeom>
                <a:avLst/>
                <a:gdLst>
                  <a:gd name="connsiteX0" fmla="*/ 68142 w 74477"/>
                  <a:gd name="connsiteY0" fmla="*/ 12249 h 38858"/>
                  <a:gd name="connsiteX1" fmla="*/ 54836 w 74477"/>
                  <a:gd name="connsiteY1" fmla="*/ 155 h 38858"/>
                  <a:gd name="connsiteX2" fmla="*/ 40735 w 74477"/>
                  <a:gd name="connsiteY2" fmla="*/ 8284 h 38858"/>
                  <a:gd name="connsiteX3" fmla="*/ 27627 w 74477"/>
                  <a:gd name="connsiteY3" fmla="*/ 155 h 38858"/>
                  <a:gd name="connsiteX4" fmla="*/ 13327 w 74477"/>
                  <a:gd name="connsiteY4" fmla="*/ 8680 h 38858"/>
                  <a:gd name="connsiteX5" fmla="*/ 13128 w 74477"/>
                  <a:gd name="connsiteY5" fmla="*/ 8680 h 38858"/>
                  <a:gd name="connsiteX6" fmla="*/ 13128 w 74477"/>
                  <a:gd name="connsiteY6" fmla="*/ 155 h 38858"/>
                  <a:gd name="connsiteX7" fmla="*/ 219 w 74477"/>
                  <a:gd name="connsiteY7" fmla="*/ 1147 h 38858"/>
                  <a:gd name="connsiteX8" fmla="*/ 219 w 74477"/>
                  <a:gd name="connsiteY8" fmla="*/ 4319 h 38858"/>
                  <a:gd name="connsiteX9" fmla="*/ 6773 w 74477"/>
                  <a:gd name="connsiteY9" fmla="*/ 9275 h 38858"/>
                  <a:gd name="connsiteX10" fmla="*/ 6773 w 74477"/>
                  <a:gd name="connsiteY10" fmla="*/ 32075 h 38858"/>
                  <a:gd name="connsiteX11" fmla="*/ 219 w 74477"/>
                  <a:gd name="connsiteY11" fmla="*/ 35842 h 38858"/>
                  <a:gd name="connsiteX12" fmla="*/ 219 w 74477"/>
                  <a:gd name="connsiteY12" fmla="*/ 39014 h 38858"/>
                  <a:gd name="connsiteX13" fmla="*/ 10348 w 74477"/>
                  <a:gd name="connsiteY13" fmla="*/ 38617 h 38858"/>
                  <a:gd name="connsiteX14" fmla="*/ 20477 w 74477"/>
                  <a:gd name="connsiteY14" fmla="*/ 39014 h 38858"/>
                  <a:gd name="connsiteX15" fmla="*/ 20477 w 74477"/>
                  <a:gd name="connsiteY15" fmla="*/ 35842 h 38858"/>
                  <a:gd name="connsiteX16" fmla="*/ 13923 w 74477"/>
                  <a:gd name="connsiteY16" fmla="*/ 32075 h 38858"/>
                  <a:gd name="connsiteX17" fmla="*/ 13923 w 74477"/>
                  <a:gd name="connsiteY17" fmla="*/ 16214 h 38858"/>
                  <a:gd name="connsiteX18" fmla="*/ 27031 w 74477"/>
                  <a:gd name="connsiteY18" fmla="*/ 2534 h 38858"/>
                  <a:gd name="connsiteX19" fmla="*/ 33982 w 74477"/>
                  <a:gd name="connsiteY19" fmla="*/ 11853 h 38858"/>
                  <a:gd name="connsiteX20" fmla="*/ 33982 w 74477"/>
                  <a:gd name="connsiteY20" fmla="*/ 32075 h 38858"/>
                  <a:gd name="connsiteX21" fmla="*/ 27428 w 74477"/>
                  <a:gd name="connsiteY21" fmla="*/ 35842 h 38858"/>
                  <a:gd name="connsiteX22" fmla="*/ 27428 w 74477"/>
                  <a:gd name="connsiteY22" fmla="*/ 39014 h 38858"/>
                  <a:gd name="connsiteX23" fmla="*/ 37358 w 74477"/>
                  <a:gd name="connsiteY23" fmla="*/ 38617 h 38858"/>
                  <a:gd name="connsiteX24" fmla="*/ 47686 w 74477"/>
                  <a:gd name="connsiteY24" fmla="*/ 39014 h 38858"/>
                  <a:gd name="connsiteX25" fmla="*/ 47686 w 74477"/>
                  <a:gd name="connsiteY25" fmla="*/ 35842 h 38858"/>
                  <a:gd name="connsiteX26" fmla="*/ 40933 w 74477"/>
                  <a:gd name="connsiteY26" fmla="*/ 32075 h 38858"/>
                  <a:gd name="connsiteX27" fmla="*/ 40933 w 74477"/>
                  <a:gd name="connsiteY27" fmla="*/ 16214 h 38858"/>
                  <a:gd name="connsiteX28" fmla="*/ 54041 w 74477"/>
                  <a:gd name="connsiteY28" fmla="*/ 2534 h 38858"/>
                  <a:gd name="connsiteX29" fmla="*/ 61191 w 74477"/>
                  <a:gd name="connsiteY29" fmla="*/ 11853 h 38858"/>
                  <a:gd name="connsiteX30" fmla="*/ 61191 w 74477"/>
                  <a:gd name="connsiteY30" fmla="*/ 32075 h 38858"/>
                  <a:gd name="connsiteX31" fmla="*/ 54439 w 74477"/>
                  <a:gd name="connsiteY31" fmla="*/ 35842 h 38858"/>
                  <a:gd name="connsiteX32" fmla="*/ 54439 w 74477"/>
                  <a:gd name="connsiteY32" fmla="*/ 39014 h 38858"/>
                  <a:gd name="connsiteX33" fmla="*/ 64568 w 74477"/>
                  <a:gd name="connsiteY33" fmla="*/ 38617 h 38858"/>
                  <a:gd name="connsiteX34" fmla="*/ 74696 w 74477"/>
                  <a:gd name="connsiteY34" fmla="*/ 39014 h 38858"/>
                  <a:gd name="connsiteX35" fmla="*/ 74696 w 74477"/>
                  <a:gd name="connsiteY35" fmla="*/ 35842 h 38858"/>
                  <a:gd name="connsiteX36" fmla="*/ 68142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42" y="12249"/>
                    </a:moveTo>
                    <a:cubicBezTo>
                      <a:pt x="68142" y="4517"/>
                      <a:pt x="64369" y="155"/>
                      <a:pt x="54836" y="155"/>
                    </a:cubicBezTo>
                    <a:cubicBezTo>
                      <a:pt x="47885" y="155"/>
                      <a:pt x="43118" y="3922"/>
                      <a:pt x="40735" y="8284"/>
                    </a:cubicBezTo>
                    <a:cubicBezTo>
                      <a:pt x="38947" y="2138"/>
                      <a:pt x="34181" y="155"/>
                      <a:pt x="27627" y="155"/>
                    </a:cubicBezTo>
                    <a:cubicBezTo>
                      <a:pt x="20477" y="155"/>
                      <a:pt x="15710" y="4121"/>
                      <a:pt x="13327" y="8680"/>
                    </a:cubicBezTo>
                    <a:lnTo>
                      <a:pt x="13128" y="8680"/>
                    </a:lnTo>
                    <a:lnTo>
                      <a:pt x="13128" y="155"/>
                    </a:lnTo>
                    <a:lnTo>
                      <a:pt x="219" y="1147"/>
                    </a:lnTo>
                    <a:lnTo>
                      <a:pt x="219" y="4319"/>
                    </a:lnTo>
                    <a:cubicBezTo>
                      <a:pt x="6177" y="4319"/>
                      <a:pt x="6773" y="4914"/>
                      <a:pt x="6773" y="9275"/>
                    </a:cubicBezTo>
                    <a:lnTo>
                      <a:pt x="6773" y="32075"/>
                    </a:lnTo>
                    <a:cubicBezTo>
                      <a:pt x="6773" y="35842"/>
                      <a:pt x="5979" y="35842"/>
                      <a:pt x="219" y="35842"/>
                    </a:cubicBezTo>
                    <a:lnTo>
                      <a:pt x="219" y="39014"/>
                    </a:lnTo>
                    <a:cubicBezTo>
                      <a:pt x="418" y="39014"/>
                      <a:pt x="6574" y="38617"/>
                      <a:pt x="10348" y="38617"/>
                    </a:cubicBezTo>
                    <a:cubicBezTo>
                      <a:pt x="13526" y="38617"/>
                      <a:pt x="19682" y="39014"/>
                      <a:pt x="20477" y="39014"/>
                    </a:cubicBezTo>
                    <a:lnTo>
                      <a:pt x="20477" y="35842"/>
                    </a:lnTo>
                    <a:cubicBezTo>
                      <a:pt x="14717" y="35842"/>
                      <a:pt x="13923" y="35842"/>
                      <a:pt x="13923" y="32075"/>
                    </a:cubicBezTo>
                    <a:lnTo>
                      <a:pt x="13923" y="16214"/>
                    </a:lnTo>
                    <a:cubicBezTo>
                      <a:pt x="13923" y="6896"/>
                      <a:pt x="21073" y="2534"/>
                      <a:pt x="27031" y="2534"/>
                    </a:cubicBezTo>
                    <a:cubicBezTo>
                      <a:pt x="33188" y="2534"/>
                      <a:pt x="33982" y="7491"/>
                      <a:pt x="33982" y="11853"/>
                    </a:cubicBezTo>
                    <a:lnTo>
                      <a:pt x="33982" y="32075"/>
                    </a:lnTo>
                    <a:cubicBezTo>
                      <a:pt x="33982" y="35842"/>
                      <a:pt x="33188" y="35842"/>
                      <a:pt x="27428" y="35842"/>
                    </a:cubicBezTo>
                    <a:lnTo>
                      <a:pt x="27428" y="39014"/>
                    </a:lnTo>
                    <a:cubicBezTo>
                      <a:pt x="27627" y="39014"/>
                      <a:pt x="33783" y="38617"/>
                      <a:pt x="37358" y="38617"/>
                    </a:cubicBezTo>
                    <a:cubicBezTo>
                      <a:pt x="40735" y="38617"/>
                      <a:pt x="46892" y="39014"/>
                      <a:pt x="47686" y="39014"/>
                    </a:cubicBezTo>
                    <a:lnTo>
                      <a:pt x="47686" y="35842"/>
                    </a:lnTo>
                    <a:cubicBezTo>
                      <a:pt x="41926" y="35842"/>
                      <a:pt x="40933" y="35842"/>
                      <a:pt x="40933" y="32075"/>
                    </a:cubicBezTo>
                    <a:lnTo>
                      <a:pt x="40933" y="16214"/>
                    </a:lnTo>
                    <a:cubicBezTo>
                      <a:pt x="40933" y="6896"/>
                      <a:pt x="48282" y="2534"/>
                      <a:pt x="54041" y="2534"/>
                    </a:cubicBezTo>
                    <a:cubicBezTo>
                      <a:pt x="60397" y="2534"/>
                      <a:pt x="61191" y="7491"/>
                      <a:pt x="61191" y="11853"/>
                    </a:cubicBezTo>
                    <a:lnTo>
                      <a:pt x="61191" y="32075"/>
                    </a:lnTo>
                    <a:cubicBezTo>
                      <a:pt x="61191" y="35842"/>
                      <a:pt x="60198" y="35842"/>
                      <a:pt x="54439" y="35842"/>
                    </a:cubicBezTo>
                    <a:lnTo>
                      <a:pt x="54439" y="39014"/>
                    </a:lnTo>
                    <a:cubicBezTo>
                      <a:pt x="54637" y="39014"/>
                      <a:pt x="60794" y="38617"/>
                      <a:pt x="64568" y="38617"/>
                    </a:cubicBezTo>
                    <a:cubicBezTo>
                      <a:pt x="67745" y="38617"/>
                      <a:pt x="73902" y="39014"/>
                      <a:pt x="74696" y="39014"/>
                    </a:cubicBezTo>
                    <a:lnTo>
                      <a:pt x="74696" y="35842"/>
                    </a:lnTo>
                    <a:cubicBezTo>
                      <a:pt x="68937" y="35842"/>
                      <a:pt x="68142" y="35842"/>
                      <a:pt x="68142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524C704-EA32-F6E6-A75D-C911CB733489}"/>
                </a:ext>
              </a:extLst>
            </p:cNvPr>
            <p:cNvSpPr/>
            <p:nvPr/>
          </p:nvSpPr>
          <p:spPr>
            <a:xfrm>
              <a:off x="5451637" y="3499054"/>
              <a:ext cx="74874" cy="57097"/>
            </a:xfrm>
            <a:custGeom>
              <a:avLst/>
              <a:gdLst>
                <a:gd name="connsiteX0" fmla="*/ 75118 w 74874"/>
                <a:gd name="connsiteY0" fmla="*/ 8877 h 57097"/>
                <a:gd name="connsiteX1" fmla="*/ 69954 w 74874"/>
                <a:gd name="connsiteY1" fmla="*/ 154 h 57097"/>
                <a:gd name="connsiteX2" fmla="*/ 63400 w 74874"/>
                <a:gd name="connsiteY2" fmla="*/ 6102 h 57097"/>
                <a:gd name="connsiteX3" fmla="*/ 65188 w 74874"/>
                <a:gd name="connsiteY3" fmla="*/ 9868 h 57097"/>
                <a:gd name="connsiteX4" fmla="*/ 69557 w 74874"/>
                <a:gd name="connsiteY4" fmla="*/ 20376 h 57097"/>
                <a:gd name="connsiteX5" fmla="*/ 63400 w 74874"/>
                <a:gd name="connsiteY5" fmla="*/ 38417 h 57097"/>
                <a:gd name="connsiteX6" fmla="*/ 48902 w 74874"/>
                <a:gd name="connsiteY6" fmla="*/ 48132 h 57097"/>
                <a:gd name="connsiteX7" fmla="*/ 36588 w 74874"/>
                <a:gd name="connsiteY7" fmla="*/ 36831 h 57097"/>
                <a:gd name="connsiteX8" fmla="*/ 40958 w 74874"/>
                <a:gd name="connsiteY8" fmla="*/ 21962 h 57097"/>
                <a:gd name="connsiteX9" fmla="*/ 38773 w 74874"/>
                <a:gd name="connsiteY9" fmla="*/ 19187 h 57097"/>
                <a:gd name="connsiteX10" fmla="*/ 35198 w 74874"/>
                <a:gd name="connsiteY10" fmla="*/ 21367 h 57097"/>
                <a:gd name="connsiteX11" fmla="*/ 32418 w 74874"/>
                <a:gd name="connsiteY11" fmla="*/ 36633 h 57097"/>
                <a:gd name="connsiteX12" fmla="*/ 15139 w 74874"/>
                <a:gd name="connsiteY12" fmla="*/ 48132 h 57097"/>
                <a:gd name="connsiteX13" fmla="*/ 4215 w 74874"/>
                <a:gd name="connsiteY13" fmla="*/ 33659 h 57097"/>
                <a:gd name="connsiteX14" fmla="*/ 17125 w 74874"/>
                <a:gd name="connsiteY14" fmla="*/ 3128 h 57097"/>
                <a:gd name="connsiteX15" fmla="*/ 14742 w 74874"/>
                <a:gd name="connsiteY15" fmla="*/ 550 h 57097"/>
                <a:gd name="connsiteX16" fmla="*/ 11365 w 74874"/>
                <a:gd name="connsiteY16" fmla="*/ 3326 h 57097"/>
                <a:gd name="connsiteX17" fmla="*/ 243 w 74874"/>
                <a:gd name="connsiteY17" fmla="*/ 39210 h 57097"/>
                <a:gd name="connsiteX18" fmla="*/ 13351 w 74874"/>
                <a:gd name="connsiteY18" fmla="*/ 57252 h 57097"/>
                <a:gd name="connsiteX19" fmla="*/ 32815 w 74874"/>
                <a:gd name="connsiteY19" fmla="*/ 43969 h 57097"/>
                <a:gd name="connsiteX20" fmla="*/ 46717 w 74874"/>
                <a:gd name="connsiteY20" fmla="*/ 57252 h 57097"/>
                <a:gd name="connsiteX21" fmla="*/ 67174 w 74874"/>
                <a:gd name="connsiteY21" fmla="*/ 40003 h 57097"/>
                <a:gd name="connsiteX22" fmla="*/ 75118 w 74874"/>
                <a:gd name="connsiteY22" fmla="*/ 8877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5118" y="8877"/>
                  </a:moveTo>
                  <a:cubicBezTo>
                    <a:pt x="75118" y="3326"/>
                    <a:pt x="72735" y="154"/>
                    <a:pt x="69954" y="154"/>
                  </a:cubicBezTo>
                  <a:cubicBezTo>
                    <a:pt x="66777" y="154"/>
                    <a:pt x="63400" y="3128"/>
                    <a:pt x="63400" y="6102"/>
                  </a:cubicBezTo>
                  <a:cubicBezTo>
                    <a:pt x="63400" y="7291"/>
                    <a:pt x="63996" y="8679"/>
                    <a:pt x="65188" y="9868"/>
                  </a:cubicBezTo>
                  <a:cubicBezTo>
                    <a:pt x="67372" y="11653"/>
                    <a:pt x="69557" y="15221"/>
                    <a:pt x="69557" y="20376"/>
                  </a:cubicBezTo>
                  <a:cubicBezTo>
                    <a:pt x="69557" y="25531"/>
                    <a:pt x="67174" y="32668"/>
                    <a:pt x="63400" y="38417"/>
                  </a:cubicBezTo>
                  <a:cubicBezTo>
                    <a:pt x="59627" y="43969"/>
                    <a:pt x="54860" y="48132"/>
                    <a:pt x="48902" y="48132"/>
                  </a:cubicBezTo>
                  <a:cubicBezTo>
                    <a:pt x="41752" y="48132"/>
                    <a:pt x="37780" y="43572"/>
                    <a:pt x="36588" y="36831"/>
                  </a:cubicBezTo>
                  <a:cubicBezTo>
                    <a:pt x="37979" y="33461"/>
                    <a:pt x="40958" y="25531"/>
                    <a:pt x="40958" y="21962"/>
                  </a:cubicBezTo>
                  <a:cubicBezTo>
                    <a:pt x="40958" y="20376"/>
                    <a:pt x="40362" y="19187"/>
                    <a:pt x="38773" y="19187"/>
                  </a:cubicBezTo>
                  <a:cubicBezTo>
                    <a:pt x="37780" y="19187"/>
                    <a:pt x="36390" y="19385"/>
                    <a:pt x="35198" y="21367"/>
                  </a:cubicBezTo>
                  <a:cubicBezTo>
                    <a:pt x="33808" y="23746"/>
                    <a:pt x="32418" y="32073"/>
                    <a:pt x="32418" y="36633"/>
                  </a:cubicBezTo>
                  <a:cubicBezTo>
                    <a:pt x="28247" y="42581"/>
                    <a:pt x="23083" y="48132"/>
                    <a:pt x="15139" y="48132"/>
                  </a:cubicBezTo>
                  <a:cubicBezTo>
                    <a:pt x="6797" y="48132"/>
                    <a:pt x="4215" y="40796"/>
                    <a:pt x="4215" y="33659"/>
                  </a:cubicBezTo>
                  <a:cubicBezTo>
                    <a:pt x="4215" y="17997"/>
                    <a:pt x="17125" y="4714"/>
                    <a:pt x="17125" y="3128"/>
                  </a:cubicBezTo>
                  <a:cubicBezTo>
                    <a:pt x="17125" y="1740"/>
                    <a:pt x="16132" y="550"/>
                    <a:pt x="14742" y="550"/>
                  </a:cubicBezTo>
                  <a:cubicBezTo>
                    <a:pt x="13153" y="550"/>
                    <a:pt x="12160" y="2335"/>
                    <a:pt x="11365" y="3326"/>
                  </a:cubicBezTo>
                  <a:cubicBezTo>
                    <a:pt x="5010" y="12644"/>
                    <a:pt x="243" y="27712"/>
                    <a:pt x="243" y="39210"/>
                  </a:cubicBezTo>
                  <a:cubicBezTo>
                    <a:pt x="243" y="47934"/>
                    <a:pt x="3024" y="57252"/>
                    <a:pt x="13351" y="57252"/>
                  </a:cubicBezTo>
                  <a:cubicBezTo>
                    <a:pt x="22487" y="57252"/>
                    <a:pt x="28247" y="50908"/>
                    <a:pt x="32815" y="43969"/>
                  </a:cubicBezTo>
                  <a:cubicBezTo>
                    <a:pt x="34006" y="51304"/>
                    <a:pt x="38972" y="57252"/>
                    <a:pt x="46717" y="57252"/>
                  </a:cubicBezTo>
                  <a:cubicBezTo>
                    <a:pt x="56648" y="57252"/>
                    <a:pt x="62606" y="49520"/>
                    <a:pt x="67174" y="40003"/>
                  </a:cubicBezTo>
                  <a:cubicBezTo>
                    <a:pt x="70352" y="33857"/>
                    <a:pt x="75118" y="16807"/>
                    <a:pt x="75118" y="887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10" name="Graphic 76">
              <a:extLst>
                <a:ext uri="{FF2B5EF4-FFF2-40B4-BE49-F238E27FC236}">
                  <a16:creationId xmlns:a16="http://schemas.microsoft.com/office/drawing/2014/main" id="{2FB47A94-39AD-81B6-F0B3-93DABC0D2E0C}"/>
                </a:ext>
              </a:extLst>
            </p:cNvPr>
            <p:cNvGrpSpPr/>
            <p:nvPr/>
          </p:nvGrpSpPr>
          <p:grpSpPr>
            <a:xfrm>
              <a:off x="5533436" y="3512012"/>
              <a:ext cx="228687" cy="78707"/>
              <a:chOff x="17527316" y="2937706"/>
              <a:chExt cx="228687" cy="78707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4042BC4-C0AF-DBCF-AED9-E940AB301C3A}"/>
                  </a:ext>
                </a:extLst>
              </p:cNvPr>
              <p:cNvSpPr/>
              <p:nvPr/>
            </p:nvSpPr>
            <p:spPr>
              <a:xfrm>
                <a:off x="17527316" y="2960506"/>
                <a:ext cx="74477" cy="38858"/>
              </a:xfrm>
              <a:custGeom>
                <a:avLst/>
                <a:gdLst>
                  <a:gd name="connsiteX0" fmla="*/ 68173 w 74477"/>
                  <a:gd name="connsiteY0" fmla="*/ 12249 h 38858"/>
                  <a:gd name="connsiteX1" fmla="*/ 54866 w 74477"/>
                  <a:gd name="connsiteY1" fmla="*/ 155 h 38858"/>
                  <a:gd name="connsiteX2" fmla="*/ 40765 w 74477"/>
                  <a:gd name="connsiteY2" fmla="*/ 8284 h 38858"/>
                  <a:gd name="connsiteX3" fmla="*/ 27657 w 74477"/>
                  <a:gd name="connsiteY3" fmla="*/ 155 h 38858"/>
                  <a:gd name="connsiteX4" fmla="*/ 13358 w 74477"/>
                  <a:gd name="connsiteY4" fmla="*/ 8680 h 38858"/>
                  <a:gd name="connsiteX5" fmla="*/ 13159 w 74477"/>
                  <a:gd name="connsiteY5" fmla="*/ 8680 h 38858"/>
                  <a:gd name="connsiteX6" fmla="*/ 13159 w 74477"/>
                  <a:gd name="connsiteY6" fmla="*/ 155 h 38858"/>
                  <a:gd name="connsiteX7" fmla="*/ 249 w 74477"/>
                  <a:gd name="connsiteY7" fmla="*/ 1147 h 38858"/>
                  <a:gd name="connsiteX8" fmla="*/ 249 w 74477"/>
                  <a:gd name="connsiteY8" fmla="*/ 4319 h 38858"/>
                  <a:gd name="connsiteX9" fmla="*/ 6804 w 74477"/>
                  <a:gd name="connsiteY9" fmla="*/ 9275 h 38858"/>
                  <a:gd name="connsiteX10" fmla="*/ 6804 w 74477"/>
                  <a:gd name="connsiteY10" fmla="*/ 32075 h 38858"/>
                  <a:gd name="connsiteX11" fmla="*/ 249 w 74477"/>
                  <a:gd name="connsiteY11" fmla="*/ 35842 h 38858"/>
                  <a:gd name="connsiteX12" fmla="*/ 249 w 74477"/>
                  <a:gd name="connsiteY12" fmla="*/ 39014 h 38858"/>
                  <a:gd name="connsiteX13" fmla="*/ 10378 w 74477"/>
                  <a:gd name="connsiteY13" fmla="*/ 38617 h 38858"/>
                  <a:gd name="connsiteX14" fmla="*/ 20507 w 74477"/>
                  <a:gd name="connsiteY14" fmla="*/ 39014 h 38858"/>
                  <a:gd name="connsiteX15" fmla="*/ 20507 w 74477"/>
                  <a:gd name="connsiteY15" fmla="*/ 35842 h 38858"/>
                  <a:gd name="connsiteX16" fmla="*/ 13953 w 74477"/>
                  <a:gd name="connsiteY16" fmla="*/ 32075 h 38858"/>
                  <a:gd name="connsiteX17" fmla="*/ 13953 w 74477"/>
                  <a:gd name="connsiteY17" fmla="*/ 16214 h 38858"/>
                  <a:gd name="connsiteX18" fmla="*/ 27061 w 74477"/>
                  <a:gd name="connsiteY18" fmla="*/ 2534 h 38858"/>
                  <a:gd name="connsiteX19" fmla="*/ 34013 w 74477"/>
                  <a:gd name="connsiteY19" fmla="*/ 11853 h 38858"/>
                  <a:gd name="connsiteX20" fmla="*/ 34013 w 74477"/>
                  <a:gd name="connsiteY20" fmla="*/ 32075 h 38858"/>
                  <a:gd name="connsiteX21" fmla="*/ 27459 w 74477"/>
                  <a:gd name="connsiteY21" fmla="*/ 35842 h 38858"/>
                  <a:gd name="connsiteX22" fmla="*/ 27459 w 74477"/>
                  <a:gd name="connsiteY22" fmla="*/ 39014 h 38858"/>
                  <a:gd name="connsiteX23" fmla="*/ 37389 w 74477"/>
                  <a:gd name="connsiteY23" fmla="*/ 38617 h 38858"/>
                  <a:gd name="connsiteX24" fmla="*/ 47717 w 74477"/>
                  <a:gd name="connsiteY24" fmla="*/ 39014 h 38858"/>
                  <a:gd name="connsiteX25" fmla="*/ 47717 w 74477"/>
                  <a:gd name="connsiteY25" fmla="*/ 35842 h 38858"/>
                  <a:gd name="connsiteX26" fmla="*/ 40964 w 74477"/>
                  <a:gd name="connsiteY26" fmla="*/ 32075 h 38858"/>
                  <a:gd name="connsiteX27" fmla="*/ 40964 w 74477"/>
                  <a:gd name="connsiteY27" fmla="*/ 16214 h 38858"/>
                  <a:gd name="connsiteX28" fmla="*/ 54072 w 74477"/>
                  <a:gd name="connsiteY28" fmla="*/ 2534 h 38858"/>
                  <a:gd name="connsiteX29" fmla="*/ 61222 w 74477"/>
                  <a:gd name="connsiteY29" fmla="*/ 11853 h 38858"/>
                  <a:gd name="connsiteX30" fmla="*/ 61222 w 74477"/>
                  <a:gd name="connsiteY30" fmla="*/ 32075 h 38858"/>
                  <a:gd name="connsiteX31" fmla="*/ 54469 w 74477"/>
                  <a:gd name="connsiteY31" fmla="*/ 35842 h 38858"/>
                  <a:gd name="connsiteX32" fmla="*/ 54469 w 74477"/>
                  <a:gd name="connsiteY32" fmla="*/ 39014 h 38858"/>
                  <a:gd name="connsiteX33" fmla="*/ 64598 w 74477"/>
                  <a:gd name="connsiteY33" fmla="*/ 38617 h 38858"/>
                  <a:gd name="connsiteX34" fmla="*/ 74727 w 74477"/>
                  <a:gd name="connsiteY34" fmla="*/ 39014 h 38858"/>
                  <a:gd name="connsiteX35" fmla="*/ 74727 w 74477"/>
                  <a:gd name="connsiteY35" fmla="*/ 35842 h 38858"/>
                  <a:gd name="connsiteX36" fmla="*/ 68173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73" y="12249"/>
                    </a:moveTo>
                    <a:cubicBezTo>
                      <a:pt x="68173" y="4517"/>
                      <a:pt x="64399" y="155"/>
                      <a:pt x="54866" y="155"/>
                    </a:cubicBezTo>
                    <a:cubicBezTo>
                      <a:pt x="47915" y="155"/>
                      <a:pt x="43149" y="3922"/>
                      <a:pt x="40765" y="8284"/>
                    </a:cubicBezTo>
                    <a:cubicBezTo>
                      <a:pt x="38978" y="2138"/>
                      <a:pt x="34211" y="155"/>
                      <a:pt x="27657" y="155"/>
                    </a:cubicBezTo>
                    <a:cubicBezTo>
                      <a:pt x="20507" y="155"/>
                      <a:pt x="15741" y="4121"/>
                      <a:pt x="13358" y="8680"/>
                    </a:cubicBezTo>
                    <a:lnTo>
                      <a:pt x="13159" y="8680"/>
                    </a:lnTo>
                    <a:lnTo>
                      <a:pt x="13159" y="155"/>
                    </a:lnTo>
                    <a:lnTo>
                      <a:pt x="249" y="1147"/>
                    </a:lnTo>
                    <a:lnTo>
                      <a:pt x="249" y="4319"/>
                    </a:lnTo>
                    <a:cubicBezTo>
                      <a:pt x="6208" y="4319"/>
                      <a:pt x="6804" y="4914"/>
                      <a:pt x="6804" y="9275"/>
                    </a:cubicBezTo>
                    <a:lnTo>
                      <a:pt x="6804" y="32075"/>
                    </a:lnTo>
                    <a:cubicBezTo>
                      <a:pt x="6804" y="35842"/>
                      <a:pt x="6009" y="35842"/>
                      <a:pt x="249" y="35842"/>
                    </a:cubicBezTo>
                    <a:lnTo>
                      <a:pt x="249" y="39014"/>
                    </a:lnTo>
                    <a:cubicBezTo>
                      <a:pt x="448" y="39014"/>
                      <a:pt x="6605" y="38617"/>
                      <a:pt x="10378" y="38617"/>
                    </a:cubicBezTo>
                    <a:cubicBezTo>
                      <a:pt x="13556" y="38617"/>
                      <a:pt x="19713" y="39014"/>
                      <a:pt x="20507" y="39014"/>
                    </a:cubicBezTo>
                    <a:lnTo>
                      <a:pt x="20507" y="35842"/>
                    </a:lnTo>
                    <a:cubicBezTo>
                      <a:pt x="14748" y="35842"/>
                      <a:pt x="13953" y="35842"/>
                      <a:pt x="13953" y="32075"/>
                    </a:cubicBezTo>
                    <a:lnTo>
                      <a:pt x="13953" y="16214"/>
                    </a:lnTo>
                    <a:cubicBezTo>
                      <a:pt x="13953" y="6896"/>
                      <a:pt x="21103" y="2534"/>
                      <a:pt x="27061" y="2534"/>
                    </a:cubicBezTo>
                    <a:cubicBezTo>
                      <a:pt x="33218" y="2534"/>
                      <a:pt x="34013" y="7491"/>
                      <a:pt x="34013" y="11853"/>
                    </a:cubicBezTo>
                    <a:lnTo>
                      <a:pt x="34013" y="32075"/>
                    </a:lnTo>
                    <a:cubicBezTo>
                      <a:pt x="34013" y="35842"/>
                      <a:pt x="33218" y="35842"/>
                      <a:pt x="27459" y="35842"/>
                    </a:cubicBezTo>
                    <a:lnTo>
                      <a:pt x="27459" y="39014"/>
                    </a:lnTo>
                    <a:cubicBezTo>
                      <a:pt x="27657" y="39014"/>
                      <a:pt x="33814" y="38617"/>
                      <a:pt x="37389" y="38617"/>
                    </a:cubicBezTo>
                    <a:cubicBezTo>
                      <a:pt x="40765" y="38617"/>
                      <a:pt x="46922" y="39014"/>
                      <a:pt x="47717" y="39014"/>
                    </a:cubicBezTo>
                    <a:lnTo>
                      <a:pt x="47717" y="35842"/>
                    </a:lnTo>
                    <a:cubicBezTo>
                      <a:pt x="41957" y="35842"/>
                      <a:pt x="40964" y="35842"/>
                      <a:pt x="40964" y="32075"/>
                    </a:cubicBezTo>
                    <a:lnTo>
                      <a:pt x="40964" y="16214"/>
                    </a:lnTo>
                    <a:cubicBezTo>
                      <a:pt x="40964" y="6896"/>
                      <a:pt x="48312" y="2534"/>
                      <a:pt x="54072" y="2534"/>
                    </a:cubicBezTo>
                    <a:cubicBezTo>
                      <a:pt x="60427" y="2534"/>
                      <a:pt x="61222" y="7491"/>
                      <a:pt x="61222" y="11853"/>
                    </a:cubicBezTo>
                    <a:lnTo>
                      <a:pt x="61222" y="32075"/>
                    </a:lnTo>
                    <a:cubicBezTo>
                      <a:pt x="61222" y="35842"/>
                      <a:pt x="60229" y="35842"/>
                      <a:pt x="54469" y="35842"/>
                    </a:cubicBezTo>
                    <a:lnTo>
                      <a:pt x="54469" y="39014"/>
                    </a:lnTo>
                    <a:cubicBezTo>
                      <a:pt x="54668" y="39014"/>
                      <a:pt x="60825" y="38617"/>
                      <a:pt x="64598" y="38617"/>
                    </a:cubicBezTo>
                    <a:cubicBezTo>
                      <a:pt x="67776" y="38617"/>
                      <a:pt x="73933" y="39014"/>
                      <a:pt x="74727" y="39014"/>
                    </a:cubicBezTo>
                    <a:lnTo>
                      <a:pt x="74727" y="35842"/>
                    </a:lnTo>
                    <a:cubicBezTo>
                      <a:pt x="68967" y="35842"/>
                      <a:pt x="68173" y="35842"/>
                      <a:pt x="68173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FA6EB3-94BF-E102-82ED-7EF92761D16C}"/>
                  </a:ext>
                </a:extLst>
              </p:cNvPr>
              <p:cNvSpPr/>
              <p:nvPr/>
            </p:nvSpPr>
            <p:spPr>
              <a:xfrm>
                <a:off x="17614654" y="2989253"/>
                <a:ext cx="11320" cy="27161"/>
              </a:xfrm>
              <a:custGeom>
                <a:avLst/>
                <a:gdLst>
                  <a:gd name="connsiteX0" fmla="*/ 8995 w 11320"/>
                  <a:gd name="connsiteY0" fmla="*/ 8879 h 27161"/>
                  <a:gd name="connsiteX1" fmla="*/ 2242 w 11320"/>
                  <a:gd name="connsiteY1" fmla="*/ 24937 h 27161"/>
                  <a:gd name="connsiteX2" fmla="*/ 1646 w 11320"/>
                  <a:gd name="connsiteY2" fmla="*/ 26127 h 27161"/>
                  <a:gd name="connsiteX3" fmla="*/ 2838 w 11320"/>
                  <a:gd name="connsiteY3" fmla="*/ 27317 h 27161"/>
                  <a:gd name="connsiteX4" fmla="*/ 11577 w 11320"/>
                  <a:gd name="connsiteY4" fmla="*/ 9672 h 27161"/>
                  <a:gd name="connsiteX5" fmla="*/ 5420 w 11320"/>
                  <a:gd name="connsiteY5" fmla="*/ 155 h 27161"/>
                  <a:gd name="connsiteX6" fmla="*/ 256 w 11320"/>
                  <a:gd name="connsiteY6" fmla="*/ 5310 h 27161"/>
                  <a:gd name="connsiteX7" fmla="*/ 5420 w 11320"/>
                  <a:gd name="connsiteY7" fmla="*/ 10266 h 27161"/>
                  <a:gd name="connsiteX8" fmla="*/ 8995 w 11320"/>
                  <a:gd name="connsiteY8" fmla="*/ 8879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995" y="8879"/>
                    </a:moveTo>
                    <a:cubicBezTo>
                      <a:pt x="8995" y="11258"/>
                      <a:pt x="8995" y="18791"/>
                      <a:pt x="2242" y="24937"/>
                    </a:cubicBezTo>
                    <a:cubicBezTo>
                      <a:pt x="1845" y="25334"/>
                      <a:pt x="1646" y="25532"/>
                      <a:pt x="1646" y="26127"/>
                    </a:cubicBezTo>
                    <a:cubicBezTo>
                      <a:pt x="1646" y="26523"/>
                      <a:pt x="2242" y="27317"/>
                      <a:pt x="2838" y="27317"/>
                    </a:cubicBezTo>
                    <a:cubicBezTo>
                      <a:pt x="4030" y="27317"/>
                      <a:pt x="11577" y="20378"/>
                      <a:pt x="11577" y="9672"/>
                    </a:cubicBezTo>
                    <a:cubicBezTo>
                      <a:pt x="11577" y="4517"/>
                      <a:pt x="9591" y="155"/>
                      <a:pt x="5420" y="155"/>
                    </a:cubicBezTo>
                    <a:cubicBezTo>
                      <a:pt x="2242" y="155"/>
                      <a:pt x="256" y="2534"/>
                      <a:pt x="256" y="5310"/>
                    </a:cubicBezTo>
                    <a:cubicBezTo>
                      <a:pt x="256" y="7293"/>
                      <a:pt x="1646" y="10266"/>
                      <a:pt x="5420" y="10266"/>
                    </a:cubicBezTo>
                    <a:cubicBezTo>
                      <a:pt x="7604" y="10266"/>
                      <a:pt x="8995" y="8879"/>
                      <a:pt x="8995" y="887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41DB949-F966-F632-27DC-11E2598F1AB4}"/>
                  </a:ext>
                </a:extLst>
              </p:cNvPr>
              <p:cNvSpPr/>
              <p:nvPr/>
            </p:nvSpPr>
            <p:spPr>
              <a:xfrm>
                <a:off x="17638875" y="2960506"/>
                <a:ext cx="74477" cy="38858"/>
              </a:xfrm>
              <a:custGeom>
                <a:avLst/>
                <a:gdLst>
                  <a:gd name="connsiteX0" fmla="*/ 68182 w 74477"/>
                  <a:gd name="connsiteY0" fmla="*/ 12249 h 38858"/>
                  <a:gd name="connsiteX1" fmla="*/ 54875 w 74477"/>
                  <a:gd name="connsiteY1" fmla="*/ 155 h 38858"/>
                  <a:gd name="connsiteX2" fmla="*/ 40774 w 74477"/>
                  <a:gd name="connsiteY2" fmla="*/ 8284 h 38858"/>
                  <a:gd name="connsiteX3" fmla="*/ 27666 w 74477"/>
                  <a:gd name="connsiteY3" fmla="*/ 155 h 38858"/>
                  <a:gd name="connsiteX4" fmla="*/ 13366 w 74477"/>
                  <a:gd name="connsiteY4" fmla="*/ 8680 h 38858"/>
                  <a:gd name="connsiteX5" fmla="*/ 13168 w 74477"/>
                  <a:gd name="connsiteY5" fmla="*/ 8680 h 38858"/>
                  <a:gd name="connsiteX6" fmla="*/ 13168 w 74477"/>
                  <a:gd name="connsiteY6" fmla="*/ 155 h 38858"/>
                  <a:gd name="connsiteX7" fmla="*/ 258 w 74477"/>
                  <a:gd name="connsiteY7" fmla="*/ 1147 h 38858"/>
                  <a:gd name="connsiteX8" fmla="*/ 258 w 74477"/>
                  <a:gd name="connsiteY8" fmla="*/ 4319 h 38858"/>
                  <a:gd name="connsiteX9" fmla="*/ 6812 w 74477"/>
                  <a:gd name="connsiteY9" fmla="*/ 9275 h 38858"/>
                  <a:gd name="connsiteX10" fmla="*/ 6812 w 74477"/>
                  <a:gd name="connsiteY10" fmla="*/ 32075 h 38858"/>
                  <a:gd name="connsiteX11" fmla="*/ 258 w 74477"/>
                  <a:gd name="connsiteY11" fmla="*/ 35842 h 38858"/>
                  <a:gd name="connsiteX12" fmla="*/ 258 w 74477"/>
                  <a:gd name="connsiteY12" fmla="*/ 39014 h 38858"/>
                  <a:gd name="connsiteX13" fmla="*/ 10387 w 74477"/>
                  <a:gd name="connsiteY13" fmla="*/ 38617 h 38858"/>
                  <a:gd name="connsiteX14" fmla="*/ 20516 w 74477"/>
                  <a:gd name="connsiteY14" fmla="*/ 39014 h 38858"/>
                  <a:gd name="connsiteX15" fmla="*/ 20516 w 74477"/>
                  <a:gd name="connsiteY15" fmla="*/ 35842 h 38858"/>
                  <a:gd name="connsiteX16" fmla="*/ 13962 w 74477"/>
                  <a:gd name="connsiteY16" fmla="*/ 32075 h 38858"/>
                  <a:gd name="connsiteX17" fmla="*/ 13962 w 74477"/>
                  <a:gd name="connsiteY17" fmla="*/ 16214 h 38858"/>
                  <a:gd name="connsiteX18" fmla="*/ 27070 w 74477"/>
                  <a:gd name="connsiteY18" fmla="*/ 2534 h 38858"/>
                  <a:gd name="connsiteX19" fmla="*/ 34021 w 74477"/>
                  <a:gd name="connsiteY19" fmla="*/ 11853 h 38858"/>
                  <a:gd name="connsiteX20" fmla="*/ 34021 w 74477"/>
                  <a:gd name="connsiteY20" fmla="*/ 32075 h 38858"/>
                  <a:gd name="connsiteX21" fmla="*/ 27467 w 74477"/>
                  <a:gd name="connsiteY21" fmla="*/ 35842 h 38858"/>
                  <a:gd name="connsiteX22" fmla="*/ 27467 w 74477"/>
                  <a:gd name="connsiteY22" fmla="*/ 39014 h 38858"/>
                  <a:gd name="connsiteX23" fmla="*/ 37398 w 74477"/>
                  <a:gd name="connsiteY23" fmla="*/ 38617 h 38858"/>
                  <a:gd name="connsiteX24" fmla="*/ 47725 w 74477"/>
                  <a:gd name="connsiteY24" fmla="*/ 39014 h 38858"/>
                  <a:gd name="connsiteX25" fmla="*/ 47725 w 74477"/>
                  <a:gd name="connsiteY25" fmla="*/ 35842 h 38858"/>
                  <a:gd name="connsiteX26" fmla="*/ 40973 w 74477"/>
                  <a:gd name="connsiteY26" fmla="*/ 32075 h 38858"/>
                  <a:gd name="connsiteX27" fmla="*/ 40973 w 74477"/>
                  <a:gd name="connsiteY27" fmla="*/ 16214 h 38858"/>
                  <a:gd name="connsiteX28" fmla="*/ 54081 w 74477"/>
                  <a:gd name="connsiteY28" fmla="*/ 2534 h 38858"/>
                  <a:gd name="connsiteX29" fmla="*/ 61231 w 74477"/>
                  <a:gd name="connsiteY29" fmla="*/ 11853 h 38858"/>
                  <a:gd name="connsiteX30" fmla="*/ 61231 w 74477"/>
                  <a:gd name="connsiteY30" fmla="*/ 32075 h 38858"/>
                  <a:gd name="connsiteX31" fmla="*/ 54478 w 74477"/>
                  <a:gd name="connsiteY31" fmla="*/ 35842 h 38858"/>
                  <a:gd name="connsiteX32" fmla="*/ 54478 w 74477"/>
                  <a:gd name="connsiteY32" fmla="*/ 39014 h 38858"/>
                  <a:gd name="connsiteX33" fmla="*/ 64607 w 74477"/>
                  <a:gd name="connsiteY33" fmla="*/ 38617 h 38858"/>
                  <a:gd name="connsiteX34" fmla="*/ 74736 w 74477"/>
                  <a:gd name="connsiteY34" fmla="*/ 39014 h 38858"/>
                  <a:gd name="connsiteX35" fmla="*/ 74736 w 74477"/>
                  <a:gd name="connsiteY35" fmla="*/ 35842 h 38858"/>
                  <a:gd name="connsiteX36" fmla="*/ 68182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82" y="12249"/>
                    </a:moveTo>
                    <a:cubicBezTo>
                      <a:pt x="68182" y="4517"/>
                      <a:pt x="64408" y="155"/>
                      <a:pt x="54875" y="155"/>
                    </a:cubicBezTo>
                    <a:cubicBezTo>
                      <a:pt x="47924" y="155"/>
                      <a:pt x="43157" y="3922"/>
                      <a:pt x="40774" y="8284"/>
                    </a:cubicBezTo>
                    <a:cubicBezTo>
                      <a:pt x="38987" y="2138"/>
                      <a:pt x="34220" y="155"/>
                      <a:pt x="27666" y="155"/>
                    </a:cubicBezTo>
                    <a:cubicBezTo>
                      <a:pt x="20516" y="155"/>
                      <a:pt x="15750" y="4121"/>
                      <a:pt x="13366" y="8680"/>
                    </a:cubicBezTo>
                    <a:lnTo>
                      <a:pt x="13168" y="8680"/>
                    </a:lnTo>
                    <a:lnTo>
                      <a:pt x="13168" y="155"/>
                    </a:lnTo>
                    <a:lnTo>
                      <a:pt x="258" y="1147"/>
                    </a:lnTo>
                    <a:lnTo>
                      <a:pt x="258" y="4319"/>
                    </a:lnTo>
                    <a:cubicBezTo>
                      <a:pt x="6216" y="4319"/>
                      <a:pt x="6812" y="4914"/>
                      <a:pt x="6812" y="9275"/>
                    </a:cubicBezTo>
                    <a:lnTo>
                      <a:pt x="6812" y="32075"/>
                    </a:lnTo>
                    <a:cubicBezTo>
                      <a:pt x="6812" y="35842"/>
                      <a:pt x="6018" y="35842"/>
                      <a:pt x="258" y="35842"/>
                    </a:cubicBezTo>
                    <a:lnTo>
                      <a:pt x="258" y="39014"/>
                    </a:lnTo>
                    <a:cubicBezTo>
                      <a:pt x="457" y="39014"/>
                      <a:pt x="6614" y="38617"/>
                      <a:pt x="10387" y="38617"/>
                    </a:cubicBezTo>
                    <a:cubicBezTo>
                      <a:pt x="13565" y="38617"/>
                      <a:pt x="19722" y="39014"/>
                      <a:pt x="20516" y="39014"/>
                    </a:cubicBezTo>
                    <a:lnTo>
                      <a:pt x="20516" y="35842"/>
                    </a:lnTo>
                    <a:cubicBezTo>
                      <a:pt x="14757" y="35842"/>
                      <a:pt x="13962" y="35842"/>
                      <a:pt x="13962" y="32075"/>
                    </a:cubicBezTo>
                    <a:lnTo>
                      <a:pt x="13962" y="16214"/>
                    </a:lnTo>
                    <a:cubicBezTo>
                      <a:pt x="13962" y="6896"/>
                      <a:pt x="21112" y="2534"/>
                      <a:pt x="27070" y="2534"/>
                    </a:cubicBezTo>
                    <a:cubicBezTo>
                      <a:pt x="33227" y="2534"/>
                      <a:pt x="34021" y="7491"/>
                      <a:pt x="34021" y="11853"/>
                    </a:cubicBezTo>
                    <a:lnTo>
                      <a:pt x="34021" y="32075"/>
                    </a:lnTo>
                    <a:cubicBezTo>
                      <a:pt x="34021" y="35842"/>
                      <a:pt x="33227" y="35842"/>
                      <a:pt x="27467" y="35842"/>
                    </a:cubicBezTo>
                    <a:lnTo>
                      <a:pt x="27467" y="39014"/>
                    </a:lnTo>
                    <a:cubicBezTo>
                      <a:pt x="27666" y="39014"/>
                      <a:pt x="33823" y="38617"/>
                      <a:pt x="37398" y="38617"/>
                    </a:cubicBezTo>
                    <a:cubicBezTo>
                      <a:pt x="40774" y="38617"/>
                      <a:pt x="46931" y="39014"/>
                      <a:pt x="47725" y="39014"/>
                    </a:cubicBezTo>
                    <a:lnTo>
                      <a:pt x="47725" y="35842"/>
                    </a:lnTo>
                    <a:cubicBezTo>
                      <a:pt x="41966" y="35842"/>
                      <a:pt x="40973" y="35842"/>
                      <a:pt x="40973" y="32075"/>
                    </a:cubicBezTo>
                    <a:lnTo>
                      <a:pt x="40973" y="16214"/>
                    </a:lnTo>
                    <a:cubicBezTo>
                      <a:pt x="40973" y="6896"/>
                      <a:pt x="48321" y="2534"/>
                      <a:pt x="54081" y="2534"/>
                    </a:cubicBezTo>
                    <a:cubicBezTo>
                      <a:pt x="60436" y="2534"/>
                      <a:pt x="61231" y="7491"/>
                      <a:pt x="61231" y="11853"/>
                    </a:cubicBezTo>
                    <a:lnTo>
                      <a:pt x="61231" y="32075"/>
                    </a:lnTo>
                    <a:cubicBezTo>
                      <a:pt x="61231" y="35842"/>
                      <a:pt x="60238" y="35842"/>
                      <a:pt x="54478" y="35842"/>
                    </a:cubicBezTo>
                    <a:lnTo>
                      <a:pt x="54478" y="39014"/>
                    </a:lnTo>
                    <a:cubicBezTo>
                      <a:pt x="54677" y="39014"/>
                      <a:pt x="60833" y="38617"/>
                      <a:pt x="64607" y="38617"/>
                    </a:cubicBezTo>
                    <a:cubicBezTo>
                      <a:pt x="67785" y="38617"/>
                      <a:pt x="73941" y="39014"/>
                      <a:pt x="74736" y="39014"/>
                    </a:cubicBezTo>
                    <a:lnTo>
                      <a:pt x="74736" y="35842"/>
                    </a:lnTo>
                    <a:cubicBezTo>
                      <a:pt x="68976" y="35842"/>
                      <a:pt x="68182" y="35842"/>
                      <a:pt x="68182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497A832-C0E4-6E83-A37E-6C74B239B6B4}"/>
                  </a:ext>
                </a:extLst>
              </p:cNvPr>
              <p:cNvSpPr/>
              <p:nvPr/>
            </p:nvSpPr>
            <p:spPr>
              <a:xfrm>
                <a:off x="17737931" y="2937706"/>
                <a:ext cx="18073" cy="17050"/>
              </a:xfrm>
              <a:custGeom>
                <a:avLst/>
                <a:gdLst>
                  <a:gd name="connsiteX0" fmla="*/ 2251 w 18073"/>
                  <a:gd name="connsiteY0" fmla="*/ 17205 h 17050"/>
                  <a:gd name="connsiteX1" fmla="*/ 16153 w 18073"/>
                  <a:gd name="connsiteY1" fmla="*/ 7094 h 17050"/>
                  <a:gd name="connsiteX2" fmla="*/ 18338 w 18073"/>
                  <a:gd name="connsiteY2" fmla="*/ 3922 h 17050"/>
                  <a:gd name="connsiteX3" fmla="*/ 14763 w 18073"/>
                  <a:gd name="connsiteY3" fmla="*/ 155 h 17050"/>
                  <a:gd name="connsiteX4" fmla="*/ 11784 w 18073"/>
                  <a:gd name="connsiteY4" fmla="*/ 1940 h 17050"/>
                  <a:gd name="connsiteX5" fmla="*/ 265 w 18073"/>
                  <a:gd name="connsiteY5" fmla="*/ 14826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251" y="17205"/>
                    </a:moveTo>
                    <a:cubicBezTo>
                      <a:pt x="9202" y="12051"/>
                      <a:pt x="14564" y="8482"/>
                      <a:pt x="16153" y="7094"/>
                    </a:cubicBezTo>
                    <a:cubicBezTo>
                      <a:pt x="17544" y="6103"/>
                      <a:pt x="18338" y="5508"/>
                      <a:pt x="18338" y="3922"/>
                    </a:cubicBezTo>
                    <a:cubicBezTo>
                      <a:pt x="18338" y="2138"/>
                      <a:pt x="16948" y="155"/>
                      <a:pt x="14763" y="155"/>
                    </a:cubicBezTo>
                    <a:cubicBezTo>
                      <a:pt x="13373" y="155"/>
                      <a:pt x="12578" y="948"/>
                      <a:pt x="11784" y="1940"/>
                    </a:cubicBezTo>
                    <a:lnTo>
                      <a:pt x="265" y="14826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15" name="Graphic 76">
              <a:extLst>
                <a:ext uri="{FF2B5EF4-FFF2-40B4-BE49-F238E27FC236}">
                  <a16:creationId xmlns:a16="http://schemas.microsoft.com/office/drawing/2014/main" id="{E569F111-F9AB-7AEA-ED60-45BD3A675527}"/>
                </a:ext>
              </a:extLst>
            </p:cNvPr>
            <p:cNvGrpSpPr/>
            <p:nvPr/>
          </p:nvGrpSpPr>
          <p:grpSpPr>
            <a:xfrm>
              <a:off x="5727920" y="3534415"/>
              <a:ext cx="96225" cy="40047"/>
              <a:chOff x="17721800" y="2960109"/>
              <a:chExt cx="96225" cy="40047"/>
            </a:xfrm>
            <a:solidFill>
              <a:schemeClr val="tx1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6D9E559-8C56-A5B3-AC25-1D4B69F80063}"/>
                  </a:ext>
                </a:extLst>
              </p:cNvPr>
              <p:cNvSpPr/>
              <p:nvPr/>
            </p:nvSpPr>
            <p:spPr>
              <a:xfrm>
                <a:off x="17721800" y="2960109"/>
                <a:ext cx="44289" cy="40047"/>
              </a:xfrm>
              <a:custGeom>
                <a:avLst/>
                <a:gdLst>
                  <a:gd name="connsiteX0" fmla="*/ 34822 w 44289"/>
                  <a:gd name="connsiteY0" fmla="*/ 15818 h 40047"/>
                  <a:gd name="connsiteX1" fmla="*/ 30850 w 44289"/>
                  <a:gd name="connsiteY1" fmla="*/ 4517 h 40047"/>
                  <a:gd name="connsiteX2" fmla="*/ 17742 w 44289"/>
                  <a:gd name="connsiteY2" fmla="*/ 155 h 40047"/>
                  <a:gd name="connsiteX3" fmla="*/ 3443 w 44289"/>
                  <a:gd name="connsiteY3" fmla="*/ 8680 h 40047"/>
                  <a:gd name="connsiteX4" fmla="*/ 7613 w 44289"/>
                  <a:gd name="connsiteY4" fmla="*/ 12844 h 40047"/>
                  <a:gd name="connsiteX5" fmla="*/ 11784 w 44289"/>
                  <a:gd name="connsiteY5" fmla="*/ 8879 h 40047"/>
                  <a:gd name="connsiteX6" fmla="*/ 8805 w 44289"/>
                  <a:gd name="connsiteY6" fmla="*/ 4715 h 40047"/>
                  <a:gd name="connsiteX7" fmla="*/ 17544 w 44289"/>
                  <a:gd name="connsiteY7" fmla="*/ 2534 h 40047"/>
                  <a:gd name="connsiteX8" fmla="*/ 27871 w 44289"/>
                  <a:gd name="connsiteY8" fmla="*/ 13240 h 40047"/>
                  <a:gd name="connsiteX9" fmla="*/ 27871 w 44289"/>
                  <a:gd name="connsiteY9" fmla="*/ 16016 h 40047"/>
                  <a:gd name="connsiteX10" fmla="*/ 10791 w 44289"/>
                  <a:gd name="connsiteY10" fmla="*/ 18791 h 40047"/>
                  <a:gd name="connsiteX11" fmla="*/ 265 w 44289"/>
                  <a:gd name="connsiteY11" fmla="*/ 30489 h 40047"/>
                  <a:gd name="connsiteX12" fmla="*/ 15756 w 44289"/>
                  <a:gd name="connsiteY12" fmla="*/ 40203 h 40047"/>
                  <a:gd name="connsiteX13" fmla="*/ 28864 w 44289"/>
                  <a:gd name="connsiteY13" fmla="*/ 32868 h 40047"/>
                  <a:gd name="connsiteX14" fmla="*/ 35617 w 44289"/>
                  <a:gd name="connsiteY14" fmla="*/ 39807 h 40047"/>
                  <a:gd name="connsiteX15" fmla="*/ 44554 w 44289"/>
                  <a:gd name="connsiteY15" fmla="*/ 31480 h 40047"/>
                  <a:gd name="connsiteX16" fmla="*/ 44554 w 44289"/>
                  <a:gd name="connsiteY16" fmla="*/ 26523 h 40047"/>
                  <a:gd name="connsiteX17" fmla="*/ 41376 w 44289"/>
                  <a:gd name="connsiteY17" fmla="*/ 26523 h 40047"/>
                  <a:gd name="connsiteX18" fmla="*/ 41376 w 44289"/>
                  <a:gd name="connsiteY18" fmla="*/ 31480 h 40047"/>
                  <a:gd name="connsiteX19" fmla="*/ 38199 w 44289"/>
                  <a:gd name="connsiteY19" fmla="*/ 36436 h 40047"/>
                  <a:gd name="connsiteX20" fmla="*/ 34822 w 44289"/>
                  <a:gd name="connsiteY20" fmla="*/ 31282 h 40047"/>
                  <a:gd name="connsiteX21" fmla="*/ 27871 w 44289"/>
                  <a:gd name="connsiteY21" fmla="*/ 26920 h 40047"/>
                  <a:gd name="connsiteX22" fmla="*/ 16551 w 44289"/>
                  <a:gd name="connsiteY22" fmla="*/ 37824 h 40047"/>
                  <a:gd name="connsiteX23" fmla="*/ 7812 w 44289"/>
                  <a:gd name="connsiteY23" fmla="*/ 30489 h 40047"/>
                  <a:gd name="connsiteX24" fmla="*/ 27871 w 44289"/>
                  <a:gd name="connsiteY24" fmla="*/ 18197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822" y="15818"/>
                    </a:moveTo>
                    <a:cubicBezTo>
                      <a:pt x="34822" y="11059"/>
                      <a:pt x="34822" y="7689"/>
                      <a:pt x="30850" y="4517"/>
                    </a:cubicBezTo>
                    <a:cubicBezTo>
                      <a:pt x="27275" y="1543"/>
                      <a:pt x="22906" y="155"/>
                      <a:pt x="17742" y="155"/>
                    </a:cubicBezTo>
                    <a:cubicBezTo>
                      <a:pt x="9401" y="155"/>
                      <a:pt x="3443" y="3327"/>
                      <a:pt x="3443" y="8680"/>
                    </a:cubicBezTo>
                    <a:cubicBezTo>
                      <a:pt x="3443" y="11456"/>
                      <a:pt x="5429" y="12844"/>
                      <a:pt x="7613" y="12844"/>
                    </a:cubicBezTo>
                    <a:cubicBezTo>
                      <a:pt x="9997" y="12844"/>
                      <a:pt x="11784" y="11258"/>
                      <a:pt x="11784" y="8879"/>
                    </a:cubicBezTo>
                    <a:cubicBezTo>
                      <a:pt x="11784" y="7293"/>
                      <a:pt x="11188" y="5508"/>
                      <a:pt x="8805" y="4715"/>
                    </a:cubicBezTo>
                    <a:cubicBezTo>
                      <a:pt x="11983" y="2534"/>
                      <a:pt x="17146" y="2534"/>
                      <a:pt x="17544" y="2534"/>
                    </a:cubicBezTo>
                    <a:cubicBezTo>
                      <a:pt x="22509" y="2534"/>
                      <a:pt x="27871" y="5707"/>
                      <a:pt x="27871" y="13240"/>
                    </a:cubicBezTo>
                    <a:lnTo>
                      <a:pt x="27871" y="16016"/>
                    </a:lnTo>
                    <a:cubicBezTo>
                      <a:pt x="23105" y="16214"/>
                      <a:pt x="17146" y="16412"/>
                      <a:pt x="10791" y="18791"/>
                    </a:cubicBezTo>
                    <a:cubicBezTo>
                      <a:pt x="2847" y="21765"/>
                      <a:pt x="265" y="26523"/>
                      <a:pt x="265" y="30489"/>
                    </a:cubicBezTo>
                    <a:cubicBezTo>
                      <a:pt x="265" y="38022"/>
                      <a:pt x="9599" y="40203"/>
                      <a:pt x="15756" y="40203"/>
                    </a:cubicBezTo>
                    <a:cubicBezTo>
                      <a:pt x="22906" y="40203"/>
                      <a:pt x="27077" y="36238"/>
                      <a:pt x="28864" y="32868"/>
                    </a:cubicBezTo>
                    <a:cubicBezTo>
                      <a:pt x="29261" y="36436"/>
                      <a:pt x="31645" y="39807"/>
                      <a:pt x="35617" y="39807"/>
                    </a:cubicBezTo>
                    <a:cubicBezTo>
                      <a:pt x="35815" y="39807"/>
                      <a:pt x="44554" y="39807"/>
                      <a:pt x="44554" y="31480"/>
                    </a:cubicBezTo>
                    <a:lnTo>
                      <a:pt x="44554" y="26523"/>
                    </a:lnTo>
                    <a:lnTo>
                      <a:pt x="41376" y="26523"/>
                    </a:lnTo>
                    <a:lnTo>
                      <a:pt x="41376" y="31480"/>
                    </a:lnTo>
                    <a:cubicBezTo>
                      <a:pt x="41376" y="32273"/>
                      <a:pt x="41376" y="36436"/>
                      <a:pt x="38199" y="36436"/>
                    </a:cubicBezTo>
                    <a:cubicBezTo>
                      <a:pt x="34822" y="36436"/>
                      <a:pt x="34822" y="32273"/>
                      <a:pt x="34822" y="31282"/>
                    </a:cubicBezTo>
                    <a:close/>
                    <a:moveTo>
                      <a:pt x="27871" y="26920"/>
                    </a:moveTo>
                    <a:cubicBezTo>
                      <a:pt x="27871" y="35445"/>
                      <a:pt x="20523" y="37824"/>
                      <a:pt x="16551" y="37824"/>
                    </a:cubicBezTo>
                    <a:cubicBezTo>
                      <a:pt x="11983" y="37824"/>
                      <a:pt x="7812" y="34850"/>
                      <a:pt x="7812" y="30489"/>
                    </a:cubicBezTo>
                    <a:cubicBezTo>
                      <a:pt x="7812" y="25730"/>
                      <a:pt x="11983" y="18791"/>
                      <a:pt x="27871" y="18197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922F7EA-F2E2-157F-A63D-E9A3AEB07944}"/>
                  </a:ext>
                </a:extLst>
              </p:cNvPr>
              <p:cNvSpPr/>
              <p:nvPr/>
            </p:nvSpPr>
            <p:spPr>
              <a:xfrm>
                <a:off x="17769763" y="2961299"/>
                <a:ext cx="48261" cy="38065"/>
              </a:xfrm>
              <a:custGeom>
                <a:avLst/>
                <a:gdLst>
                  <a:gd name="connsiteX0" fmla="*/ 27875 w 48261"/>
                  <a:gd name="connsiteY0" fmla="*/ 18395 h 38065"/>
                  <a:gd name="connsiteX1" fmla="*/ 27081 w 48261"/>
                  <a:gd name="connsiteY1" fmla="*/ 17602 h 38065"/>
                  <a:gd name="connsiteX2" fmla="*/ 33833 w 48261"/>
                  <a:gd name="connsiteY2" fmla="*/ 10266 h 38065"/>
                  <a:gd name="connsiteX3" fmla="*/ 46941 w 48261"/>
                  <a:gd name="connsiteY3" fmla="*/ 3327 h 38065"/>
                  <a:gd name="connsiteX4" fmla="*/ 46941 w 48261"/>
                  <a:gd name="connsiteY4" fmla="*/ 155 h 38065"/>
                  <a:gd name="connsiteX5" fmla="*/ 39593 w 48261"/>
                  <a:gd name="connsiteY5" fmla="*/ 552 h 38065"/>
                  <a:gd name="connsiteX6" fmla="*/ 30854 w 48261"/>
                  <a:gd name="connsiteY6" fmla="*/ 155 h 38065"/>
                  <a:gd name="connsiteX7" fmla="*/ 30854 w 48261"/>
                  <a:gd name="connsiteY7" fmla="*/ 3327 h 38065"/>
                  <a:gd name="connsiteX8" fmla="*/ 32443 w 48261"/>
                  <a:gd name="connsiteY8" fmla="*/ 5310 h 38065"/>
                  <a:gd name="connsiteX9" fmla="*/ 31251 w 48261"/>
                  <a:gd name="connsiteY9" fmla="*/ 8482 h 38065"/>
                  <a:gd name="connsiteX10" fmla="*/ 25095 w 48261"/>
                  <a:gd name="connsiteY10" fmla="*/ 15421 h 38065"/>
                  <a:gd name="connsiteX11" fmla="*/ 17746 w 48261"/>
                  <a:gd name="connsiteY11" fmla="*/ 6896 h 38065"/>
                  <a:gd name="connsiteX12" fmla="*/ 16753 w 48261"/>
                  <a:gd name="connsiteY12" fmla="*/ 5310 h 38065"/>
                  <a:gd name="connsiteX13" fmla="*/ 19136 w 48261"/>
                  <a:gd name="connsiteY13" fmla="*/ 3327 h 38065"/>
                  <a:gd name="connsiteX14" fmla="*/ 19136 w 48261"/>
                  <a:gd name="connsiteY14" fmla="*/ 155 h 38065"/>
                  <a:gd name="connsiteX15" fmla="*/ 9206 w 48261"/>
                  <a:gd name="connsiteY15" fmla="*/ 552 h 38065"/>
                  <a:gd name="connsiteX16" fmla="*/ 666 w 48261"/>
                  <a:gd name="connsiteY16" fmla="*/ 155 h 38065"/>
                  <a:gd name="connsiteX17" fmla="*/ 666 w 48261"/>
                  <a:gd name="connsiteY17" fmla="*/ 3327 h 38065"/>
                  <a:gd name="connsiteX18" fmla="*/ 9206 w 48261"/>
                  <a:gd name="connsiteY18" fmla="*/ 6103 h 38065"/>
                  <a:gd name="connsiteX19" fmla="*/ 20328 w 48261"/>
                  <a:gd name="connsiteY19" fmla="*/ 18791 h 38065"/>
                  <a:gd name="connsiteX20" fmla="*/ 21122 w 48261"/>
                  <a:gd name="connsiteY20" fmla="*/ 19585 h 38065"/>
                  <a:gd name="connsiteX21" fmla="*/ 13575 w 48261"/>
                  <a:gd name="connsiteY21" fmla="*/ 28110 h 38065"/>
                  <a:gd name="connsiteX22" fmla="*/ 269 w 48261"/>
                  <a:gd name="connsiteY22" fmla="*/ 35049 h 38065"/>
                  <a:gd name="connsiteX23" fmla="*/ 269 w 48261"/>
                  <a:gd name="connsiteY23" fmla="*/ 38221 h 38065"/>
                  <a:gd name="connsiteX24" fmla="*/ 7617 w 48261"/>
                  <a:gd name="connsiteY24" fmla="*/ 37824 h 38065"/>
                  <a:gd name="connsiteX25" fmla="*/ 16356 w 48261"/>
                  <a:gd name="connsiteY25" fmla="*/ 38221 h 38065"/>
                  <a:gd name="connsiteX26" fmla="*/ 16356 w 48261"/>
                  <a:gd name="connsiteY26" fmla="*/ 35049 h 38065"/>
                  <a:gd name="connsiteX27" fmla="*/ 14568 w 48261"/>
                  <a:gd name="connsiteY27" fmla="*/ 33066 h 38065"/>
                  <a:gd name="connsiteX28" fmla="*/ 16952 w 48261"/>
                  <a:gd name="connsiteY28" fmla="*/ 28704 h 38065"/>
                  <a:gd name="connsiteX29" fmla="*/ 23109 w 48261"/>
                  <a:gd name="connsiteY29" fmla="*/ 21964 h 38065"/>
                  <a:gd name="connsiteX30" fmla="*/ 30854 w 48261"/>
                  <a:gd name="connsiteY30" fmla="*/ 30687 h 38065"/>
                  <a:gd name="connsiteX31" fmla="*/ 32443 w 48261"/>
                  <a:gd name="connsiteY31" fmla="*/ 33264 h 38065"/>
                  <a:gd name="connsiteX32" fmla="*/ 30060 w 48261"/>
                  <a:gd name="connsiteY32" fmla="*/ 35049 h 38065"/>
                  <a:gd name="connsiteX33" fmla="*/ 30060 w 48261"/>
                  <a:gd name="connsiteY33" fmla="*/ 38221 h 38065"/>
                  <a:gd name="connsiteX34" fmla="*/ 40189 w 48261"/>
                  <a:gd name="connsiteY34" fmla="*/ 37824 h 38065"/>
                  <a:gd name="connsiteX35" fmla="*/ 48530 w 48261"/>
                  <a:gd name="connsiteY35" fmla="*/ 38221 h 38065"/>
                  <a:gd name="connsiteX36" fmla="*/ 48530 w 48261"/>
                  <a:gd name="connsiteY36" fmla="*/ 35049 h 38065"/>
                  <a:gd name="connsiteX37" fmla="*/ 39990 w 48261"/>
                  <a:gd name="connsiteY37" fmla="*/ 32273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875" y="18395"/>
                    </a:moveTo>
                    <a:cubicBezTo>
                      <a:pt x="27676" y="18395"/>
                      <a:pt x="27081" y="17602"/>
                      <a:pt x="27081" y="17602"/>
                    </a:cubicBezTo>
                    <a:cubicBezTo>
                      <a:pt x="27081" y="17404"/>
                      <a:pt x="33039" y="11059"/>
                      <a:pt x="33833" y="10266"/>
                    </a:cubicBezTo>
                    <a:cubicBezTo>
                      <a:pt x="36812" y="6896"/>
                      <a:pt x="39990" y="3526"/>
                      <a:pt x="46941" y="3327"/>
                    </a:cubicBezTo>
                    <a:lnTo>
                      <a:pt x="46941" y="155"/>
                    </a:lnTo>
                    <a:cubicBezTo>
                      <a:pt x="44558" y="354"/>
                      <a:pt x="41976" y="552"/>
                      <a:pt x="39593" y="552"/>
                    </a:cubicBezTo>
                    <a:cubicBezTo>
                      <a:pt x="36812" y="552"/>
                      <a:pt x="33436" y="552"/>
                      <a:pt x="30854" y="155"/>
                    </a:cubicBezTo>
                    <a:lnTo>
                      <a:pt x="30854" y="3327"/>
                    </a:lnTo>
                    <a:cubicBezTo>
                      <a:pt x="32244" y="3724"/>
                      <a:pt x="32443" y="4517"/>
                      <a:pt x="32443" y="5310"/>
                    </a:cubicBezTo>
                    <a:cubicBezTo>
                      <a:pt x="32443" y="5508"/>
                      <a:pt x="32443" y="6896"/>
                      <a:pt x="31251" y="8482"/>
                    </a:cubicBezTo>
                    <a:lnTo>
                      <a:pt x="25095" y="15421"/>
                    </a:lnTo>
                    <a:lnTo>
                      <a:pt x="17746" y="6896"/>
                    </a:lnTo>
                    <a:cubicBezTo>
                      <a:pt x="16753" y="6103"/>
                      <a:pt x="16753" y="5508"/>
                      <a:pt x="16753" y="5310"/>
                    </a:cubicBezTo>
                    <a:cubicBezTo>
                      <a:pt x="16753" y="3922"/>
                      <a:pt x="17945" y="3327"/>
                      <a:pt x="19136" y="3327"/>
                    </a:cubicBezTo>
                    <a:lnTo>
                      <a:pt x="19136" y="155"/>
                    </a:lnTo>
                    <a:cubicBezTo>
                      <a:pt x="15760" y="552"/>
                      <a:pt x="12384" y="552"/>
                      <a:pt x="9206" y="552"/>
                    </a:cubicBezTo>
                    <a:cubicBezTo>
                      <a:pt x="6624" y="552"/>
                      <a:pt x="3248" y="552"/>
                      <a:pt x="666" y="155"/>
                    </a:cubicBezTo>
                    <a:lnTo>
                      <a:pt x="666" y="3327"/>
                    </a:lnTo>
                    <a:cubicBezTo>
                      <a:pt x="4638" y="3327"/>
                      <a:pt x="7021" y="3327"/>
                      <a:pt x="9206" y="6103"/>
                    </a:cubicBezTo>
                    <a:lnTo>
                      <a:pt x="20328" y="18791"/>
                    </a:lnTo>
                    <a:cubicBezTo>
                      <a:pt x="20328" y="18791"/>
                      <a:pt x="21122" y="19585"/>
                      <a:pt x="21122" y="19585"/>
                    </a:cubicBezTo>
                    <a:cubicBezTo>
                      <a:pt x="21122" y="19783"/>
                      <a:pt x="14370" y="27118"/>
                      <a:pt x="13575" y="28110"/>
                    </a:cubicBezTo>
                    <a:cubicBezTo>
                      <a:pt x="10199" y="31678"/>
                      <a:pt x="7220" y="34850"/>
                      <a:pt x="269" y="35049"/>
                    </a:cubicBezTo>
                    <a:lnTo>
                      <a:pt x="269" y="38221"/>
                    </a:lnTo>
                    <a:cubicBezTo>
                      <a:pt x="2851" y="38022"/>
                      <a:pt x="4837" y="37824"/>
                      <a:pt x="7617" y="37824"/>
                    </a:cubicBezTo>
                    <a:cubicBezTo>
                      <a:pt x="10199" y="37824"/>
                      <a:pt x="13774" y="38022"/>
                      <a:pt x="16356" y="38221"/>
                    </a:cubicBezTo>
                    <a:lnTo>
                      <a:pt x="16356" y="35049"/>
                    </a:lnTo>
                    <a:cubicBezTo>
                      <a:pt x="15363" y="34850"/>
                      <a:pt x="14568" y="34255"/>
                      <a:pt x="14568" y="33066"/>
                    </a:cubicBezTo>
                    <a:cubicBezTo>
                      <a:pt x="14568" y="31282"/>
                      <a:pt x="15561" y="30290"/>
                      <a:pt x="16952" y="28704"/>
                    </a:cubicBezTo>
                    <a:lnTo>
                      <a:pt x="23109" y="21964"/>
                    </a:lnTo>
                    <a:lnTo>
                      <a:pt x="30854" y="30687"/>
                    </a:lnTo>
                    <a:cubicBezTo>
                      <a:pt x="32443" y="32471"/>
                      <a:pt x="32443" y="32669"/>
                      <a:pt x="32443" y="33264"/>
                    </a:cubicBezTo>
                    <a:cubicBezTo>
                      <a:pt x="32443" y="35049"/>
                      <a:pt x="30457" y="35049"/>
                      <a:pt x="30060" y="35049"/>
                    </a:cubicBezTo>
                    <a:lnTo>
                      <a:pt x="30060" y="38221"/>
                    </a:lnTo>
                    <a:cubicBezTo>
                      <a:pt x="30854" y="38221"/>
                      <a:pt x="37210" y="37824"/>
                      <a:pt x="40189" y="37824"/>
                    </a:cubicBezTo>
                    <a:cubicBezTo>
                      <a:pt x="42969" y="37824"/>
                      <a:pt x="45750" y="38022"/>
                      <a:pt x="48530" y="38221"/>
                    </a:cubicBezTo>
                    <a:lnTo>
                      <a:pt x="48530" y="35049"/>
                    </a:lnTo>
                    <a:cubicBezTo>
                      <a:pt x="42771" y="35049"/>
                      <a:pt x="41976" y="34454"/>
                      <a:pt x="39990" y="32273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02BFFF-B25F-8F53-A188-89881948D766}"/>
                </a:ext>
              </a:extLst>
            </p:cNvPr>
            <p:cNvSpPr/>
            <p:nvPr/>
          </p:nvSpPr>
          <p:spPr>
            <a:xfrm>
              <a:off x="3849225" y="4294294"/>
              <a:ext cx="77059" cy="5154"/>
            </a:xfrm>
            <a:custGeom>
              <a:avLst/>
              <a:gdLst>
                <a:gd name="connsiteX0" fmla="*/ 72807 w 77059"/>
                <a:gd name="connsiteY0" fmla="*/ 5370 h 5154"/>
                <a:gd name="connsiteX1" fmla="*/ 77176 w 77059"/>
                <a:gd name="connsiteY1" fmla="*/ 2792 h 5154"/>
                <a:gd name="connsiteX2" fmla="*/ 72807 w 77059"/>
                <a:gd name="connsiteY2" fmla="*/ 215 h 5154"/>
                <a:gd name="connsiteX3" fmla="*/ 4486 w 77059"/>
                <a:gd name="connsiteY3" fmla="*/ 215 h 5154"/>
                <a:gd name="connsiteX4" fmla="*/ 117 w 77059"/>
                <a:gd name="connsiteY4" fmla="*/ 2792 h 5154"/>
                <a:gd name="connsiteX5" fmla="*/ 4486 w 77059"/>
                <a:gd name="connsiteY5" fmla="*/ 537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807" y="5370"/>
                  </a:moveTo>
                  <a:cubicBezTo>
                    <a:pt x="74991" y="5370"/>
                    <a:pt x="77176" y="5370"/>
                    <a:pt x="77176" y="2792"/>
                  </a:cubicBezTo>
                  <a:cubicBezTo>
                    <a:pt x="77176" y="215"/>
                    <a:pt x="74991" y="215"/>
                    <a:pt x="72807" y="215"/>
                  </a:cubicBezTo>
                  <a:lnTo>
                    <a:pt x="4486" y="215"/>
                  </a:lnTo>
                  <a:cubicBezTo>
                    <a:pt x="2301" y="215"/>
                    <a:pt x="117" y="215"/>
                    <a:pt x="117" y="2792"/>
                  </a:cubicBezTo>
                  <a:cubicBezTo>
                    <a:pt x="117" y="5370"/>
                    <a:pt x="2301" y="5370"/>
                    <a:pt x="4486" y="537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53A376-9858-F464-4CB4-8889CF42E098}"/>
                </a:ext>
              </a:extLst>
            </p:cNvPr>
            <p:cNvSpPr/>
            <p:nvPr/>
          </p:nvSpPr>
          <p:spPr>
            <a:xfrm>
              <a:off x="3939911" y="4242945"/>
              <a:ext cx="85996" cy="85448"/>
            </a:xfrm>
            <a:custGeom>
              <a:avLst/>
              <a:gdLst>
                <a:gd name="connsiteX0" fmla="*/ 51166 w 85996"/>
                <a:gd name="connsiteY0" fmla="*/ 9136 h 85448"/>
                <a:gd name="connsiteX1" fmla="*/ 53947 w 85996"/>
                <a:gd name="connsiteY1" fmla="*/ 4378 h 85448"/>
                <a:gd name="connsiteX2" fmla="*/ 61891 w 85996"/>
                <a:gd name="connsiteY2" fmla="*/ 4180 h 85448"/>
                <a:gd name="connsiteX3" fmla="*/ 80361 w 85996"/>
                <a:gd name="connsiteY3" fmla="*/ 14489 h 85448"/>
                <a:gd name="connsiteX4" fmla="*/ 79368 w 85996"/>
                <a:gd name="connsiteY4" fmla="*/ 24600 h 85448"/>
                <a:gd name="connsiteX5" fmla="*/ 78971 w 85996"/>
                <a:gd name="connsiteY5" fmla="*/ 26979 h 85448"/>
                <a:gd name="connsiteX6" fmla="*/ 80560 w 85996"/>
                <a:gd name="connsiteY6" fmla="*/ 28764 h 85448"/>
                <a:gd name="connsiteX7" fmla="*/ 82347 w 85996"/>
                <a:gd name="connsiteY7" fmla="*/ 25790 h 85448"/>
                <a:gd name="connsiteX8" fmla="*/ 85724 w 85996"/>
                <a:gd name="connsiteY8" fmla="*/ 3783 h 85448"/>
                <a:gd name="connsiteX9" fmla="*/ 86121 w 85996"/>
                <a:gd name="connsiteY9" fmla="*/ 1603 h 85448"/>
                <a:gd name="connsiteX10" fmla="*/ 82745 w 85996"/>
                <a:gd name="connsiteY10" fmla="*/ 215 h 85448"/>
                <a:gd name="connsiteX11" fmla="*/ 12636 w 85996"/>
                <a:gd name="connsiteY11" fmla="*/ 215 h 85448"/>
                <a:gd name="connsiteX12" fmla="*/ 8466 w 85996"/>
                <a:gd name="connsiteY12" fmla="*/ 2792 h 85448"/>
                <a:gd name="connsiteX13" fmla="*/ 919 w 85996"/>
                <a:gd name="connsiteY13" fmla="*/ 24997 h 85448"/>
                <a:gd name="connsiteX14" fmla="*/ 124 w 85996"/>
                <a:gd name="connsiteY14" fmla="*/ 27376 h 85448"/>
                <a:gd name="connsiteX15" fmla="*/ 1713 w 85996"/>
                <a:gd name="connsiteY15" fmla="*/ 28764 h 85448"/>
                <a:gd name="connsiteX16" fmla="*/ 3898 w 85996"/>
                <a:gd name="connsiteY16" fmla="*/ 25988 h 85448"/>
                <a:gd name="connsiteX17" fmla="*/ 32696 w 85996"/>
                <a:gd name="connsiteY17" fmla="*/ 4180 h 85448"/>
                <a:gd name="connsiteX18" fmla="*/ 37661 w 85996"/>
                <a:gd name="connsiteY18" fmla="*/ 4180 h 85448"/>
                <a:gd name="connsiteX19" fmla="*/ 41037 w 85996"/>
                <a:gd name="connsiteY19" fmla="*/ 5766 h 85448"/>
                <a:gd name="connsiteX20" fmla="*/ 40640 w 85996"/>
                <a:gd name="connsiteY20" fmla="*/ 8343 h 85448"/>
                <a:gd name="connsiteX21" fmla="*/ 23758 w 85996"/>
                <a:gd name="connsiteY21" fmla="*/ 75751 h 85448"/>
                <a:gd name="connsiteX22" fmla="*/ 8664 w 85996"/>
                <a:gd name="connsiteY22" fmla="*/ 81698 h 85448"/>
                <a:gd name="connsiteX23" fmla="*/ 3302 w 85996"/>
                <a:gd name="connsiteY23" fmla="*/ 84077 h 85448"/>
                <a:gd name="connsiteX24" fmla="*/ 5487 w 85996"/>
                <a:gd name="connsiteY24" fmla="*/ 85663 h 85448"/>
                <a:gd name="connsiteX25" fmla="*/ 15814 w 85996"/>
                <a:gd name="connsiteY25" fmla="*/ 85465 h 85448"/>
                <a:gd name="connsiteX26" fmla="*/ 26539 w 85996"/>
                <a:gd name="connsiteY26" fmla="*/ 85267 h 85448"/>
                <a:gd name="connsiteX27" fmla="*/ 37065 w 85996"/>
                <a:gd name="connsiteY27" fmla="*/ 85465 h 85448"/>
                <a:gd name="connsiteX28" fmla="*/ 47989 w 85996"/>
                <a:gd name="connsiteY28" fmla="*/ 85663 h 85448"/>
                <a:gd name="connsiteX29" fmla="*/ 50769 w 85996"/>
                <a:gd name="connsiteY29" fmla="*/ 83086 h 85448"/>
                <a:gd name="connsiteX30" fmla="*/ 46598 w 85996"/>
                <a:gd name="connsiteY30" fmla="*/ 81698 h 85448"/>
                <a:gd name="connsiteX31" fmla="*/ 38455 w 85996"/>
                <a:gd name="connsiteY31" fmla="*/ 81500 h 85448"/>
                <a:gd name="connsiteX32" fmla="*/ 33689 w 85996"/>
                <a:gd name="connsiteY32" fmla="*/ 78724 h 85448"/>
                <a:gd name="connsiteX33" fmla="*/ 34285 w 85996"/>
                <a:gd name="connsiteY33" fmla="*/ 76147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66" y="9136"/>
                  </a:moveTo>
                  <a:cubicBezTo>
                    <a:pt x="51961" y="5568"/>
                    <a:pt x="52556" y="4775"/>
                    <a:pt x="53947" y="4378"/>
                  </a:cubicBezTo>
                  <a:cubicBezTo>
                    <a:pt x="55138" y="4180"/>
                    <a:pt x="59309" y="4180"/>
                    <a:pt x="61891" y="4180"/>
                  </a:cubicBezTo>
                  <a:cubicBezTo>
                    <a:pt x="74800" y="4180"/>
                    <a:pt x="80361" y="4775"/>
                    <a:pt x="80361" y="14489"/>
                  </a:cubicBezTo>
                  <a:cubicBezTo>
                    <a:pt x="80361" y="16472"/>
                    <a:pt x="79964" y="21428"/>
                    <a:pt x="79368" y="24600"/>
                  </a:cubicBezTo>
                  <a:cubicBezTo>
                    <a:pt x="79170" y="25195"/>
                    <a:pt x="78971" y="26583"/>
                    <a:pt x="78971" y="26979"/>
                  </a:cubicBezTo>
                  <a:cubicBezTo>
                    <a:pt x="78971" y="27773"/>
                    <a:pt x="79368" y="28764"/>
                    <a:pt x="80560" y="28764"/>
                  </a:cubicBezTo>
                  <a:cubicBezTo>
                    <a:pt x="81950" y="28764"/>
                    <a:pt x="82149" y="27574"/>
                    <a:pt x="82347" y="25790"/>
                  </a:cubicBezTo>
                  <a:lnTo>
                    <a:pt x="85724" y="3783"/>
                  </a:lnTo>
                  <a:cubicBezTo>
                    <a:pt x="85922" y="3387"/>
                    <a:pt x="86121" y="1999"/>
                    <a:pt x="86121" y="1603"/>
                  </a:cubicBezTo>
                  <a:cubicBezTo>
                    <a:pt x="86121" y="215"/>
                    <a:pt x="84731" y="215"/>
                    <a:pt x="82745" y="215"/>
                  </a:cubicBezTo>
                  <a:lnTo>
                    <a:pt x="12636" y="215"/>
                  </a:lnTo>
                  <a:cubicBezTo>
                    <a:pt x="9459" y="215"/>
                    <a:pt x="9459" y="413"/>
                    <a:pt x="8466" y="2792"/>
                  </a:cubicBezTo>
                  <a:lnTo>
                    <a:pt x="919" y="24997"/>
                  </a:lnTo>
                  <a:cubicBezTo>
                    <a:pt x="720" y="25195"/>
                    <a:pt x="124" y="26979"/>
                    <a:pt x="124" y="27376"/>
                  </a:cubicBezTo>
                  <a:cubicBezTo>
                    <a:pt x="124" y="27971"/>
                    <a:pt x="720" y="28764"/>
                    <a:pt x="1713" y="28764"/>
                  </a:cubicBezTo>
                  <a:cubicBezTo>
                    <a:pt x="2905" y="28764"/>
                    <a:pt x="3103" y="27971"/>
                    <a:pt x="3898" y="25988"/>
                  </a:cubicBezTo>
                  <a:cubicBezTo>
                    <a:pt x="10650" y="6559"/>
                    <a:pt x="14027" y="4180"/>
                    <a:pt x="32696" y="4180"/>
                  </a:cubicBezTo>
                  <a:lnTo>
                    <a:pt x="37661" y="4180"/>
                  </a:lnTo>
                  <a:cubicBezTo>
                    <a:pt x="41037" y="4180"/>
                    <a:pt x="41037" y="4775"/>
                    <a:pt x="41037" y="5766"/>
                  </a:cubicBezTo>
                  <a:cubicBezTo>
                    <a:pt x="41037" y="6559"/>
                    <a:pt x="40640" y="7947"/>
                    <a:pt x="40640" y="8343"/>
                  </a:cubicBezTo>
                  <a:lnTo>
                    <a:pt x="23758" y="75751"/>
                  </a:lnTo>
                  <a:cubicBezTo>
                    <a:pt x="22567" y="80310"/>
                    <a:pt x="22170" y="81698"/>
                    <a:pt x="8664" y="81698"/>
                  </a:cubicBezTo>
                  <a:cubicBezTo>
                    <a:pt x="4096" y="81698"/>
                    <a:pt x="3302" y="81698"/>
                    <a:pt x="3302" y="84077"/>
                  </a:cubicBezTo>
                  <a:cubicBezTo>
                    <a:pt x="3302" y="85663"/>
                    <a:pt x="4692" y="85663"/>
                    <a:pt x="5487" y="85663"/>
                  </a:cubicBezTo>
                  <a:cubicBezTo>
                    <a:pt x="8863" y="85663"/>
                    <a:pt x="12438" y="85465"/>
                    <a:pt x="15814" y="85465"/>
                  </a:cubicBezTo>
                  <a:cubicBezTo>
                    <a:pt x="19389" y="85465"/>
                    <a:pt x="22964" y="85267"/>
                    <a:pt x="26539" y="85267"/>
                  </a:cubicBezTo>
                  <a:cubicBezTo>
                    <a:pt x="30114" y="85267"/>
                    <a:pt x="33689" y="85465"/>
                    <a:pt x="37065" y="85465"/>
                  </a:cubicBezTo>
                  <a:cubicBezTo>
                    <a:pt x="40640" y="85465"/>
                    <a:pt x="44612" y="85663"/>
                    <a:pt x="47989" y="85663"/>
                  </a:cubicBezTo>
                  <a:cubicBezTo>
                    <a:pt x="49379" y="85663"/>
                    <a:pt x="50769" y="85663"/>
                    <a:pt x="50769" y="83086"/>
                  </a:cubicBezTo>
                  <a:cubicBezTo>
                    <a:pt x="50769" y="81698"/>
                    <a:pt x="49776" y="81698"/>
                    <a:pt x="46598" y="81698"/>
                  </a:cubicBezTo>
                  <a:cubicBezTo>
                    <a:pt x="43421" y="81698"/>
                    <a:pt x="41832" y="81698"/>
                    <a:pt x="38455" y="81500"/>
                  </a:cubicBezTo>
                  <a:cubicBezTo>
                    <a:pt x="34880" y="81103"/>
                    <a:pt x="33689" y="80707"/>
                    <a:pt x="33689" y="78724"/>
                  </a:cubicBezTo>
                  <a:cubicBezTo>
                    <a:pt x="33689" y="78526"/>
                    <a:pt x="33689" y="77931"/>
                    <a:pt x="34285" y="7614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0" name="Graphic 76">
              <a:extLst>
                <a:ext uri="{FF2B5EF4-FFF2-40B4-BE49-F238E27FC236}">
                  <a16:creationId xmlns:a16="http://schemas.microsoft.com/office/drawing/2014/main" id="{B7A4CEDD-EB68-03A9-3B7D-6332DD7AFAC5}"/>
                </a:ext>
              </a:extLst>
            </p:cNvPr>
            <p:cNvGrpSpPr/>
            <p:nvPr/>
          </p:nvGrpSpPr>
          <p:grpSpPr>
            <a:xfrm>
              <a:off x="4014112" y="4285642"/>
              <a:ext cx="274979" cy="78707"/>
              <a:chOff x="16007992" y="3711336"/>
              <a:chExt cx="274979" cy="78707"/>
            </a:xfrm>
            <a:solidFill>
              <a:schemeClr val="tx1"/>
            </a:solidFill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68328AD-7BDF-B451-2872-FAD0107E12E4}"/>
                  </a:ext>
                </a:extLst>
              </p:cNvPr>
              <p:cNvSpPr/>
              <p:nvPr/>
            </p:nvSpPr>
            <p:spPr>
              <a:xfrm>
                <a:off x="16007992" y="3733739"/>
                <a:ext cx="37933" cy="40047"/>
              </a:xfrm>
              <a:custGeom>
                <a:avLst/>
                <a:gdLst>
                  <a:gd name="connsiteX0" fmla="*/ 35681 w 37933"/>
                  <a:gd name="connsiteY0" fmla="*/ 19447 h 40047"/>
                  <a:gd name="connsiteX1" fmla="*/ 38064 w 37933"/>
                  <a:gd name="connsiteY1" fmla="*/ 17465 h 40047"/>
                  <a:gd name="connsiteX2" fmla="*/ 20587 w 37933"/>
                  <a:gd name="connsiteY2" fmla="*/ 216 h 40047"/>
                  <a:gd name="connsiteX3" fmla="*/ 130 w 37933"/>
                  <a:gd name="connsiteY3" fmla="*/ 20240 h 40047"/>
                  <a:gd name="connsiteX4" fmla="*/ 21778 w 37933"/>
                  <a:gd name="connsiteY4" fmla="*/ 40264 h 40047"/>
                  <a:gd name="connsiteX5" fmla="*/ 38064 w 37933"/>
                  <a:gd name="connsiteY5" fmla="*/ 28964 h 40047"/>
                  <a:gd name="connsiteX6" fmla="*/ 36674 w 37933"/>
                  <a:gd name="connsiteY6" fmla="*/ 27576 h 40047"/>
                  <a:gd name="connsiteX7" fmla="*/ 35085 w 37933"/>
                  <a:gd name="connsiteY7" fmla="*/ 28964 h 40047"/>
                  <a:gd name="connsiteX8" fmla="*/ 22374 w 37933"/>
                  <a:gd name="connsiteY8" fmla="*/ 37489 h 40047"/>
                  <a:gd name="connsiteX9" fmla="*/ 11649 w 37933"/>
                  <a:gd name="connsiteY9" fmla="*/ 32334 h 40047"/>
                  <a:gd name="connsiteX10" fmla="*/ 8273 w 37933"/>
                  <a:gd name="connsiteY10" fmla="*/ 19447 h 40047"/>
                  <a:gd name="connsiteX11" fmla="*/ 8273 w 37933"/>
                  <a:gd name="connsiteY11" fmla="*/ 17068 h 40047"/>
                  <a:gd name="connsiteX12" fmla="*/ 20587 w 37933"/>
                  <a:gd name="connsiteY12" fmla="*/ 2595 h 40047"/>
                  <a:gd name="connsiteX13" fmla="*/ 31907 w 37933"/>
                  <a:gd name="connsiteY13" fmla="*/ 1706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681" y="19447"/>
                    </a:moveTo>
                    <a:cubicBezTo>
                      <a:pt x="37468" y="19447"/>
                      <a:pt x="38064" y="19447"/>
                      <a:pt x="38064" y="17465"/>
                    </a:cubicBezTo>
                    <a:cubicBezTo>
                      <a:pt x="38064" y="9733"/>
                      <a:pt x="33695" y="216"/>
                      <a:pt x="20587" y="216"/>
                    </a:cubicBezTo>
                    <a:cubicBezTo>
                      <a:pt x="9067" y="216"/>
                      <a:pt x="130" y="9336"/>
                      <a:pt x="130" y="20240"/>
                    </a:cubicBezTo>
                    <a:cubicBezTo>
                      <a:pt x="130" y="31343"/>
                      <a:pt x="10060" y="40264"/>
                      <a:pt x="21778" y="40264"/>
                    </a:cubicBezTo>
                    <a:cubicBezTo>
                      <a:pt x="33695" y="40264"/>
                      <a:pt x="38064" y="30748"/>
                      <a:pt x="38064" y="28964"/>
                    </a:cubicBezTo>
                    <a:cubicBezTo>
                      <a:pt x="38064" y="28567"/>
                      <a:pt x="37865" y="27576"/>
                      <a:pt x="36674" y="27576"/>
                    </a:cubicBezTo>
                    <a:cubicBezTo>
                      <a:pt x="35482" y="27576"/>
                      <a:pt x="35283" y="28171"/>
                      <a:pt x="35085" y="28964"/>
                    </a:cubicBezTo>
                    <a:cubicBezTo>
                      <a:pt x="32304" y="36299"/>
                      <a:pt x="25552" y="37489"/>
                      <a:pt x="22374" y="37489"/>
                    </a:cubicBezTo>
                    <a:cubicBezTo>
                      <a:pt x="18203" y="37489"/>
                      <a:pt x="14231" y="35704"/>
                      <a:pt x="11649" y="32334"/>
                    </a:cubicBezTo>
                    <a:cubicBezTo>
                      <a:pt x="8273" y="28171"/>
                      <a:pt x="8273" y="22818"/>
                      <a:pt x="8273" y="19447"/>
                    </a:cubicBezTo>
                    <a:close/>
                    <a:moveTo>
                      <a:pt x="8273" y="17068"/>
                    </a:moveTo>
                    <a:cubicBezTo>
                      <a:pt x="9266" y="4578"/>
                      <a:pt x="17210" y="2595"/>
                      <a:pt x="20587" y="2595"/>
                    </a:cubicBezTo>
                    <a:cubicBezTo>
                      <a:pt x="31510" y="2595"/>
                      <a:pt x="31907" y="14887"/>
                      <a:pt x="31907" y="1706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A729B37-6D10-E560-030B-9F801C0A8CDD}"/>
                  </a:ext>
                </a:extLst>
              </p:cNvPr>
              <p:cNvSpPr/>
              <p:nvPr/>
            </p:nvSpPr>
            <p:spPr>
              <a:xfrm>
                <a:off x="16054284" y="3734135"/>
                <a:ext cx="74477" cy="38858"/>
              </a:xfrm>
              <a:custGeom>
                <a:avLst/>
                <a:gdLst>
                  <a:gd name="connsiteX0" fmla="*/ 68057 w 74477"/>
                  <a:gd name="connsiteY0" fmla="*/ 12310 h 38858"/>
                  <a:gd name="connsiteX1" fmla="*/ 54750 w 74477"/>
                  <a:gd name="connsiteY1" fmla="*/ 216 h 38858"/>
                  <a:gd name="connsiteX2" fmla="*/ 40649 w 74477"/>
                  <a:gd name="connsiteY2" fmla="*/ 8345 h 38858"/>
                  <a:gd name="connsiteX3" fmla="*/ 27541 w 74477"/>
                  <a:gd name="connsiteY3" fmla="*/ 216 h 38858"/>
                  <a:gd name="connsiteX4" fmla="*/ 13242 w 74477"/>
                  <a:gd name="connsiteY4" fmla="*/ 8741 h 38858"/>
                  <a:gd name="connsiteX5" fmla="*/ 13043 w 74477"/>
                  <a:gd name="connsiteY5" fmla="*/ 8741 h 38858"/>
                  <a:gd name="connsiteX6" fmla="*/ 13043 w 74477"/>
                  <a:gd name="connsiteY6" fmla="*/ 216 h 38858"/>
                  <a:gd name="connsiteX7" fmla="*/ 134 w 74477"/>
                  <a:gd name="connsiteY7" fmla="*/ 1208 h 38858"/>
                  <a:gd name="connsiteX8" fmla="*/ 134 w 74477"/>
                  <a:gd name="connsiteY8" fmla="*/ 4380 h 38858"/>
                  <a:gd name="connsiteX9" fmla="*/ 6688 w 74477"/>
                  <a:gd name="connsiteY9" fmla="*/ 9336 h 38858"/>
                  <a:gd name="connsiteX10" fmla="*/ 6688 w 74477"/>
                  <a:gd name="connsiteY10" fmla="*/ 32136 h 38858"/>
                  <a:gd name="connsiteX11" fmla="*/ 134 w 74477"/>
                  <a:gd name="connsiteY11" fmla="*/ 35903 h 38858"/>
                  <a:gd name="connsiteX12" fmla="*/ 134 w 74477"/>
                  <a:gd name="connsiteY12" fmla="*/ 39075 h 38858"/>
                  <a:gd name="connsiteX13" fmla="*/ 10263 w 74477"/>
                  <a:gd name="connsiteY13" fmla="*/ 38678 h 38858"/>
                  <a:gd name="connsiteX14" fmla="*/ 20392 w 74477"/>
                  <a:gd name="connsiteY14" fmla="*/ 39075 h 38858"/>
                  <a:gd name="connsiteX15" fmla="*/ 20392 w 74477"/>
                  <a:gd name="connsiteY15" fmla="*/ 35903 h 38858"/>
                  <a:gd name="connsiteX16" fmla="*/ 13837 w 74477"/>
                  <a:gd name="connsiteY16" fmla="*/ 32136 h 38858"/>
                  <a:gd name="connsiteX17" fmla="*/ 13837 w 74477"/>
                  <a:gd name="connsiteY17" fmla="*/ 16275 h 38858"/>
                  <a:gd name="connsiteX18" fmla="*/ 26946 w 74477"/>
                  <a:gd name="connsiteY18" fmla="*/ 2595 h 38858"/>
                  <a:gd name="connsiteX19" fmla="*/ 33897 w 74477"/>
                  <a:gd name="connsiteY19" fmla="*/ 11913 h 38858"/>
                  <a:gd name="connsiteX20" fmla="*/ 33897 w 74477"/>
                  <a:gd name="connsiteY20" fmla="*/ 32136 h 38858"/>
                  <a:gd name="connsiteX21" fmla="*/ 27343 w 74477"/>
                  <a:gd name="connsiteY21" fmla="*/ 35903 h 38858"/>
                  <a:gd name="connsiteX22" fmla="*/ 27343 w 74477"/>
                  <a:gd name="connsiteY22" fmla="*/ 39075 h 38858"/>
                  <a:gd name="connsiteX23" fmla="*/ 37273 w 74477"/>
                  <a:gd name="connsiteY23" fmla="*/ 38678 h 38858"/>
                  <a:gd name="connsiteX24" fmla="*/ 47601 w 74477"/>
                  <a:gd name="connsiteY24" fmla="*/ 39075 h 38858"/>
                  <a:gd name="connsiteX25" fmla="*/ 47601 w 74477"/>
                  <a:gd name="connsiteY25" fmla="*/ 35903 h 38858"/>
                  <a:gd name="connsiteX26" fmla="*/ 40848 w 74477"/>
                  <a:gd name="connsiteY26" fmla="*/ 32136 h 38858"/>
                  <a:gd name="connsiteX27" fmla="*/ 40848 w 74477"/>
                  <a:gd name="connsiteY27" fmla="*/ 16275 h 38858"/>
                  <a:gd name="connsiteX28" fmla="*/ 53956 w 74477"/>
                  <a:gd name="connsiteY28" fmla="*/ 2595 h 38858"/>
                  <a:gd name="connsiteX29" fmla="*/ 61106 w 74477"/>
                  <a:gd name="connsiteY29" fmla="*/ 11913 h 38858"/>
                  <a:gd name="connsiteX30" fmla="*/ 61106 w 74477"/>
                  <a:gd name="connsiteY30" fmla="*/ 32136 h 38858"/>
                  <a:gd name="connsiteX31" fmla="*/ 54353 w 74477"/>
                  <a:gd name="connsiteY31" fmla="*/ 35903 h 38858"/>
                  <a:gd name="connsiteX32" fmla="*/ 54353 w 74477"/>
                  <a:gd name="connsiteY32" fmla="*/ 39075 h 38858"/>
                  <a:gd name="connsiteX33" fmla="*/ 64482 w 74477"/>
                  <a:gd name="connsiteY33" fmla="*/ 38678 h 38858"/>
                  <a:gd name="connsiteX34" fmla="*/ 74611 w 74477"/>
                  <a:gd name="connsiteY34" fmla="*/ 39075 h 38858"/>
                  <a:gd name="connsiteX35" fmla="*/ 74611 w 74477"/>
                  <a:gd name="connsiteY35" fmla="*/ 35903 h 38858"/>
                  <a:gd name="connsiteX36" fmla="*/ 68057 w 74477"/>
                  <a:gd name="connsiteY36" fmla="*/ 3213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7" y="12310"/>
                    </a:moveTo>
                    <a:cubicBezTo>
                      <a:pt x="68057" y="4578"/>
                      <a:pt x="64284" y="216"/>
                      <a:pt x="54750" y="216"/>
                    </a:cubicBezTo>
                    <a:cubicBezTo>
                      <a:pt x="47799" y="216"/>
                      <a:pt x="43033" y="3983"/>
                      <a:pt x="40649" y="8345"/>
                    </a:cubicBezTo>
                    <a:cubicBezTo>
                      <a:pt x="38862" y="2199"/>
                      <a:pt x="34095" y="216"/>
                      <a:pt x="27541" y="216"/>
                    </a:cubicBezTo>
                    <a:cubicBezTo>
                      <a:pt x="20392" y="216"/>
                      <a:pt x="15625" y="4181"/>
                      <a:pt x="13242" y="8741"/>
                    </a:cubicBezTo>
                    <a:lnTo>
                      <a:pt x="13043" y="8741"/>
                    </a:lnTo>
                    <a:lnTo>
                      <a:pt x="13043" y="216"/>
                    </a:lnTo>
                    <a:lnTo>
                      <a:pt x="134" y="1208"/>
                    </a:lnTo>
                    <a:lnTo>
                      <a:pt x="134" y="4380"/>
                    </a:lnTo>
                    <a:cubicBezTo>
                      <a:pt x="6092" y="4380"/>
                      <a:pt x="6688" y="4975"/>
                      <a:pt x="6688" y="9336"/>
                    </a:cubicBezTo>
                    <a:lnTo>
                      <a:pt x="6688" y="32136"/>
                    </a:lnTo>
                    <a:cubicBezTo>
                      <a:pt x="6688" y="35903"/>
                      <a:pt x="5893" y="35903"/>
                      <a:pt x="134" y="35903"/>
                    </a:cubicBezTo>
                    <a:lnTo>
                      <a:pt x="134" y="39075"/>
                    </a:lnTo>
                    <a:cubicBezTo>
                      <a:pt x="332" y="39075"/>
                      <a:pt x="6489" y="38678"/>
                      <a:pt x="10263" y="38678"/>
                    </a:cubicBezTo>
                    <a:cubicBezTo>
                      <a:pt x="13440" y="38678"/>
                      <a:pt x="19597" y="39075"/>
                      <a:pt x="20392" y="39075"/>
                    </a:cubicBezTo>
                    <a:lnTo>
                      <a:pt x="20392" y="35903"/>
                    </a:lnTo>
                    <a:cubicBezTo>
                      <a:pt x="14632" y="35903"/>
                      <a:pt x="13837" y="35903"/>
                      <a:pt x="13837" y="32136"/>
                    </a:cubicBezTo>
                    <a:lnTo>
                      <a:pt x="13837" y="16275"/>
                    </a:lnTo>
                    <a:cubicBezTo>
                      <a:pt x="13837" y="6957"/>
                      <a:pt x="20987" y="2595"/>
                      <a:pt x="26946" y="2595"/>
                    </a:cubicBezTo>
                    <a:cubicBezTo>
                      <a:pt x="33102" y="2595"/>
                      <a:pt x="33897" y="7552"/>
                      <a:pt x="33897" y="11913"/>
                    </a:cubicBezTo>
                    <a:lnTo>
                      <a:pt x="33897" y="32136"/>
                    </a:lnTo>
                    <a:cubicBezTo>
                      <a:pt x="33897" y="35903"/>
                      <a:pt x="33102" y="35903"/>
                      <a:pt x="27343" y="35903"/>
                    </a:cubicBezTo>
                    <a:lnTo>
                      <a:pt x="27343" y="39075"/>
                    </a:lnTo>
                    <a:cubicBezTo>
                      <a:pt x="27541" y="39075"/>
                      <a:pt x="33698" y="38678"/>
                      <a:pt x="37273" y="38678"/>
                    </a:cubicBezTo>
                    <a:cubicBezTo>
                      <a:pt x="40649" y="38678"/>
                      <a:pt x="46806" y="39075"/>
                      <a:pt x="47601" y="39075"/>
                    </a:cubicBezTo>
                    <a:lnTo>
                      <a:pt x="47601" y="35903"/>
                    </a:lnTo>
                    <a:cubicBezTo>
                      <a:pt x="41841" y="35903"/>
                      <a:pt x="40848" y="35903"/>
                      <a:pt x="40848" y="32136"/>
                    </a:cubicBezTo>
                    <a:lnTo>
                      <a:pt x="40848" y="16275"/>
                    </a:lnTo>
                    <a:cubicBezTo>
                      <a:pt x="40848" y="6957"/>
                      <a:pt x="48196" y="2595"/>
                      <a:pt x="53956" y="2595"/>
                    </a:cubicBezTo>
                    <a:cubicBezTo>
                      <a:pt x="60311" y="2595"/>
                      <a:pt x="61106" y="7552"/>
                      <a:pt x="61106" y="11913"/>
                    </a:cubicBezTo>
                    <a:lnTo>
                      <a:pt x="61106" y="32136"/>
                    </a:lnTo>
                    <a:cubicBezTo>
                      <a:pt x="61106" y="35903"/>
                      <a:pt x="60113" y="35903"/>
                      <a:pt x="54353" y="35903"/>
                    </a:cubicBezTo>
                    <a:lnTo>
                      <a:pt x="54353" y="39075"/>
                    </a:lnTo>
                    <a:cubicBezTo>
                      <a:pt x="54552" y="39075"/>
                      <a:pt x="60709" y="38678"/>
                      <a:pt x="64482" y="38678"/>
                    </a:cubicBezTo>
                    <a:cubicBezTo>
                      <a:pt x="67660" y="38678"/>
                      <a:pt x="73817" y="39075"/>
                      <a:pt x="74611" y="39075"/>
                    </a:cubicBezTo>
                    <a:lnTo>
                      <a:pt x="74611" y="35903"/>
                    </a:lnTo>
                    <a:cubicBezTo>
                      <a:pt x="68852" y="35903"/>
                      <a:pt x="68057" y="35903"/>
                      <a:pt x="68057" y="3213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CA18448-6C9E-5DD4-00A8-74ECDEEFB38A}"/>
                  </a:ext>
                </a:extLst>
              </p:cNvPr>
              <p:cNvSpPr/>
              <p:nvPr/>
            </p:nvSpPr>
            <p:spPr>
              <a:xfrm>
                <a:off x="16141622" y="3762883"/>
                <a:ext cx="11320" cy="27161"/>
              </a:xfrm>
              <a:custGeom>
                <a:avLst/>
                <a:gdLst>
                  <a:gd name="connsiteX0" fmla="*/ 8879 w 11320"/>
                  <a:gd name="connsiteY0" fmla="*/ 8940 h 27161"/>
                  <a:gd name="connsiteX1" fmla="*/ 2126 w 11320"/>
                  <a:gd name="connsiteY1" fmla="*/ 24998 h 27161"/>
                  <a:gd name="connsiteX2" fmla="*/ 1530 w 11320"/>
                  <a:gd name="connsiteY2" fmla="*/ 26188 h 27161"/>
                  <a:gd name="connsiteX3" fmla="*/ 2722 w 11320"/>
                  <a:gd name="connsiteY3" fmla="*/ 27377 h 27161"/>
                  <a:gd name="connsiteX4" fmla="*/ 11461 w 11320"/>
                  <a:gd name="connsiteY4" fmla="*/ 9733 h 27161"/>
                  <a:gd name="connsiteX5" fmla="*/ 5304 w 11320"/>
                  <a:gd name="connsiteY5" fmla="*/ 216 h 27161"/>
                  <a:gd name="connsiteX6" fmla="*/ 140 w 11320"/>
                  <a:gd name="connsiteY6" fmla="*/ 5371 h 27161"/>
                  <a:gd name="connsiteX7" fmla="*/ 5304 w 11320"/>
                  <a:gd name="connsiteY7" fmla="*/ 10327 h 27161"/>
                  <a:gd name="connsiteX8" fmla="*/ 8879 w 11320"/>
                  <a:gd name="connsiteY8" fmla="*/ 894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79" y="8940"/>
                    </a:moveTo>
                    <a:cubicBezTo>
                      <a:pt x="8879" y="11319"/>
                      <a:pt x="8879" y="18852"/>
                      <a:pt x="2126" y="24998"/>
                    </a:cubicBezTo>
                    <a:cubicBezTo>
                      <a:pt x="1729" y="25395"/>
                      <a:pt x="1530" y="25593"/>
                      <a:pt x="1530" y="26188"/>
                    </a:cubicBezTo>
                    <a:cubicBezTo>
                      <a:pt x="1530" y="26584"/>
                      <a:pt x="2126" y="27377"/>
                      <a:pt x="2722" y="27377"/>
                    </a:cubicBezTo>
                    <a:cubicBezTo>
                      <a:pt x="3914" y="27377"/>
                      <a:pt x="11461" y="20439"/>
                      <a:pt x="11461" y="9733"/>
                    </a:cubicBezTo>
                    <a:cubicBezTo>
                      <a:pt x="11461" y="4578"/>
                      <a:pt x="9475" y="216"/>
                      <a:pt x="5304" y="216"/>
                    </a:cubicBezTo>
                    <a:cubicBezTo>
                      <a:pt x="2126" y="216"/>
                      <a:pt x="140" y="2595"/>
                      <a:pt x="140" y="5371"/>
                    </a:cubicBezTo>
                    <a:cubicBezTo>
                      <a:pt x="140" y="7354"/>
                      <a:pt x="1530" y="10327"/>
                      <a:pt x="5304" y="10327"/>
                    </a:cubicBezTo>
                    <a:cubicBezTo>
                      <a:pt x="7489" y="10327"/>
                      <a:pt x="8879" y="8940"/>
                      <a:pt x="8879" y="894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FA4E376-4951-7C2C-FF7F-B641DE9157F1}"/>
                  </a:ext>
                </a:extLst>
              </p:cNvPr>
              <p:cNvSpPr/>
              <p:nvPr/>
            </p:nvSpPr>
            <p:spPr>
              <a:xfrm>
                <a:off x="16165843" y="3734135"/>
                <a:ext cx="74477" cy="38858"/>
              </a:xfrm>
              <a:custGeom>
                <a:avLst/>
                <a:gdLst>
                  <a:gd name="connsiteX0" fmla="*/ 68066 w 74477"/>
                  <a:gd name="connsiteY0" fmla="*/ 12310 h 38858"/>
                  <a:gd name="connsiteX1" fmla="*/ 54759 w 74477"/>
                  <a:gd name="connsiteY1" fmla="*/ 216 h 38858"/>
                  <a:gd name="connsiteX2" fmla="*/ 40658 w 74477"/>
                  <a:gd name="connsiteY2" fmla="*/ 8345 h 38858"/>
                  <a:gd name="connsiteX3" fmla="*/ 27550 w 74477"/>
                  <a:gd name="connsiteY3" fmla="*/ 216 h 38858"/>
                  <a:gd name="connsiteX4" fmla="*/ 13250 w 74477"/>
                  <a:gd name="connsiteY4" fmla="*/ 8741 h 38858"/>
                  <a:gd name="connsiteX5" fmla="*/ 13052 w 74477"/>
                  <a:gd name="connsiteY5" fmla="*/ 8741 h 38858"/>
                  <a:gd name="connsiteX6" fmla="*/ 13052 w 74477"/>
                  <a:gd name="connsiteY6" fmla="*/ 216 h 38858"/>
                  <a:gd name="connsiteX7" fmla="*/ 142 w 74477"/>
                  <a:gd name="connsiteY7" fmla="*/ 1208 h 38858"/>
                  <a:gd name="connsiteX8" fmla="*/ 142 w 74477"/>
                  <a:gd name="connsiteY8" fmla="*/ 4380 h 38858"/>
                  <a:gd name="connsiteX9" fmla="*/ 6696 w 74477"/>
                  <a:gd name="connsiteY9" fmla="*/ 9336 h 38858"/>
                  <a:gd name="connsiteX10" fmla="*/ 6696 w 74477"/>
                  <a:gd name="connsiteY10" fmla="*/ 32136 h 38858"/>
                  <a:gd name="connsiteX11" fmla="*/ 142 w 74477"/>
                  <a:gd name="connsiteY11" fmla="*/ 35903 h 38858"/>
                  <a:gd name="connsiteX12" fmla="*/ 142 w 74477"/>
                  <a:gd name="connsiteY12" fmla="*/ 39075 h 38858"/>
                  <a:gd name="connsiteX13" fmla="*/ 10271 w 74477"/>
                  <a:gd name="connsiteY13" fmla="*/ 38678 h 38858"/>
                  <a:gd name="connsiteX14" fmla="*/ 20400 w 74477"/>
                  <a:gd name="connsiteY14" fmla="*/ 39075 h 38858"/>
                  <a:gd name="connsiteX15" fmla="*/ 20400 w 74477"/>
                  <a:gd name="connsiteY15" fmla="*/ 35903 h 38858"/>
                  <a:gd name="connsiteX16" fmla="*/ 13846 w 74477"/>
                  <a:gd name="connsiteY16" fmla="*/ 32136 h 38858"/>
                  <a:gd name="connsiteX17" fmla="*/ 13846 w 74477"/>
                  <a:gd name="connsiteY17" fmla="*/ 16275 h 38858"/>
                  <a:gd name="connsiteX18" fmla="*/ 26954 w 74477"/>
                  <a:gd name="connsiteY18" fmla="*/ 2595 h 38858"/>
                  <a:gd name="connsiteX19" fmla="*/ 33906 w 74477"/>
                  <a:gd name="connsiteY19" fmla="*/ 11913 h 38858"/>
                  <a:gd name="connsiteX20" fmla="*/ 33906 w 74477"/>
                  <a:gd name="connsiteY20" fmla="*/ 32136 h 38858"/>
                  <a:gd name="connsiteX21" fmla="*/ 27352 w 74477"/>
                  <a:gd name="connsiteY21" fmla="*/ 35903 h 38858"/>
                  <a:gd name="connsiteX22" fmla="*/ 27352 w 74477"/>
                  <a:gd name="connsiteY22" fmla="*/ 39075 h 38858"/>
                  <a:gd name="connsiteX23" fmla="*/ 37282 w 74477"/>
                  <a:gd name="connsiteY23" fmla="*/ 38678 h 38858"/>
                  <a:gd name="connsiteX24" fmla="*/ 47609 w 74477"/>
                  <a:gd name="connsiteY24" fmla="*/ 39075 h 38858"/>
                  <a:gd name="connsiteX25" fmla="*/ 47609 w 74477"/>
                  <a:gd name="connsiteY25" fmla="*/ 35903 h 38858"/>
                  <a:gd name="connsiteX26" fmla="*/ 40857 w 74477"/>
                  <a:gd name="connsiteY26" fmla="*/ 32136 h 38858"/>
                  <a:gd name="connsiteX27" fmla="*/ 40857 w 74477"/>
                  <a:gd name="connsiteY27" fmla="*/ 16275 h 38858"/>
                  <a:gd name="connsiteX28" fmla="*/ 53965 w 74477"/>
                  <a:gd name="connsiteY28" fmla="*/ 2595 h 38858"/>
                  <a:gd name="connsiteX29" fmla="*/ 61115 w 74477"/>
                  <a:gd name="connsiteY29" fmla="*/ 11913 h 38858"/>
                  <a:gd name="connsiteX30" fmla="*/ 61115 w 74477"/>
                  <a:gd name="connsiteY30" fmla="*/ 32136 h 38858"/>
                  <a:gd name="connsiteX31" fmla="*/ 54362 w 74477"/>
                  <a:gd name="connsiteY31" fmla="*/ 35903 h 38858"/>
                  <a:gd name="connsiteX32" fmla="*/ 54362 w 74477"/>
                  <a:gd name="connsiteY32" fmla="*/ 39075 h 38858"/>
                  <a:gd name="connsiteX33" fmla="*/ 64491 w 74477"/>
                  <a:gd name="connsiteY33" fmla="*/ 38678 h 38858"/>
                  <a:gd name="connsiteX34" fmla="*/ 74620 w 74477"/>
                  <a:gd name="connsiteY34" fmla="*/ 39075 h 38858"/>
                  <a:gd name="connsiteX35" fmla="*/ 74620 w 74477"/>
                  <a:gd name="connsiteY35" fmla="*/ 35903 h 38858"/>
                  <a:gd name="connsiteX36" fmla="*/ 68066 w 74477"/>
                  <a:gd name="connsiteY36" fmla="*/ 3213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66" y="12310"/>
                    </a:moveTo>
                    <a:cubicBezTo>
                      <a:pt x="68066" y="4578"/>
                      <a:pt x="64292" y="216"/>
                      <a:pt x="54759" y="216"/>
                    </a:cubicBezTo>
                    <a:cubicBezTo>
                      <a:pt x="47808" y="216"/>
                      <a:pt x="43041" y="3983"/>
                      <a:pt x="40658" y="8345"/>
                    </a:cubicBezTo>
                    <a:cubicBezTo>
                      <a:pt x="38871" y="2199"/>
                      <a:pt x="34104" y="216"/>
                      <a:pt x="27550" y="216"/>
                    </a:cubicBezTo>
                    <a:cubicBezTo>
                      <a:pt x="20400" y="216"/>
                      <a:pt x="15634" y="4181"/>
                      <a:pt x="13250" y="8741"/>
                    </a:cubicBezTo>
                    <a:lnTo>
                      <a:pt x="13052" y="8741"/>
                    </a:lnTo>
                    <a:lnTo>
                      <a:pt x="13052" y="216"/>
                    </a:lnTo>
                    <a:lnTo>
                      <a:pt x="142" y="1208"/>
                    </a:lnTo>
                    <a:lnTo>
                      <a:pt x="142" y="4380"/>
                    </a:lnTo>
                    <a:cubicBezTo>
                      <a:pt x="6101" y="4380"/>
                      <a:pt x="6696" y="4975"/>
                      <a:pt x="6696" y="9336"/>
                    </a:cubicBezTo>
                    <a:lnTo>
                      <a:pt x="6696" y="32136"/>
                    </a:lnTo>
                    <a:cubicBezTo>
                      <a:pt x="6696" y="35903"/>
                      <a:pt x="5902" y="35903"/>
                      <a:pt x="142" y="35903"/>
                    </a:cubicBezTo>
                    <a:lnTo>
                      <a:pt x="142" y="39075"/>
                    </a:lnTo>
                    <a:cubicBezTo>
                      <a:pt x="341" y="39075"/>
                      <a:pt x="6498" y="38678"/>
                      <a:pt x="10271" y="38678"/>
                    </a:cubicBezTo>
                    <a:cubicBezTo>
                      <a:pt x="13449" y="38678"/>
                      <a:pt x="19606" y="39075"/>
                      <a:pt x="20400" y="39075"/>
                    </a:cubicBezTo>
                    <a:lnTo>
                      <a:pt x="20400" y="35903"/>
                    </a:lnTo>
                    <a:cubicBezTo>
                      <a:pt x="14641" y="35903"/>
                      <a:pt x="13846" y="35903"/>
                      <a:pt x="13846" y="32136"/>
                    </a:cubicBezTo>
                    <a:lnTo>
                      <a:pt x="13846" y="16275"/>
                    </a:lnTo>
                    <a:cubicBezTo>
                      <a:pt x="13846" y="6957"/>
                      <a:pt x="20996" y="2595"/>
                      <a:pt x="26954" y="2595"/>
                    </a:cubicBezTo>
                    <a:cubicBezTo>
                      <a:pt x="33111" y="2595"/>
                      <a:pt x="33906" y="7552"/>
                      <a:pt x="33906" y="11913"/>
                    </a:cubicBezTo>
                    <a:lnTo>
                      <a:pt x="33906" y="32136"/>
                    </a:lnTo>
                    <a:cubicBezTo>
                      <a:pt x="33906" y="35903"/>
                      <a:pt x="33111" y="35903"/>
                      <a:pt x="27352" y="35903"/>
                    </a:cubicBezTo>
                    <a:lnTo>
                      <a:pt x="27352" y="39075"/>
                    </a:lnTo>
                    <a:cubicBezTo>
                      <a:pt x="27550" y="39075"/>
                      <a:pt x="33707" y="38678"/>
                      <a:pt x="37282" y="38678"/>
                    </a:cubicBezTo>
                    <a:cubicBezTo>
                      <a:pt x="40658" y="38678"/>
                      <a:pt x="46815" y="39075"/>
                      <a:pt x="47609" y="39075"/>
                    </a:cubicBezTo>
                    <a:lnTo>
                      <a:pt x="47609" y="35903"/>
                    </a:lnTo>
                    <a:cubicBezTo>
                      <a:pt x="41850" y="35903"/>
                      <a:pt x="40857" y="35903"/>
                      <a:pt x="40857" y="32136"/>
                    </a:cubicBezTo>
                    <a:lnTo>
                      <a:pt x="40857" y="16275"/>
                    </a:lnTo>
                    <a:cubicBezTo>
                      <a:pt x="40857" y="6957"/>
                      <a:pt x="48205" y="2595"/>
                      <a:pt x="53965" y="2595"/>
                    </a:cubicBezTo>
                    <a:cubicBezTo>
                      <a:pt x="60320" y="2595"/>
                      <a:pt x="61115" y="7552"/>
                      <a:pt x="61115" y="11913"/>
                    </a:cubicBezTo>
                    <a:lnTo>
                      <a:pt x="61115" y="32136"/>
                    </a:lnTo>
                    <a:cubicBezTo>
                      <a:pt x="61115" y="35903"/>
                      <a:pt x="60122" y="35903"/>
                      <a:pt x="54362" y="35903"/>
                    </a:cubicBezTo>
                    <a:lnTo>
                      <a:pt x="54362" y="39075"/>
                    </a:lnTo>
                    <a:cubicBezTo>
                      <a:pt x="54561" y="39075"/>
                      <a:pt x="60717" y="38678"/>
                      <a:pt x="64491" y="38678"/>
                    </a:cubicBezTo>
                    <a:cubicBezTo>
                      <a:pt x="67669" y="38678"/>
                      <a:pt x="73826" y="39075"/>
                      <a:pt x="74620" y="39075"/>
                    </a:cubicBezTo>
                    <a:lnTo>
                      <a:pt x="74620" y="35903"/>
                    </a:lnTo>
                    <a:cubicBezTo>
                      <a:pt x="68860" y="35903"/>
                      <a:pt x="68066" y="35903"/>
                      <a:pt x="68066" y="3213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19F5C85-675B-62B3-E1AB-7581909EF6EC}"/>
                  </a:ext>
                </a:extLst>
              </p:cNvPr>
              <p:cNvSpPr/>
              <p:nvPr/>
            </p:nvSpPr>
            <p:spPr>
              <a:xfrm>
                <a:off x="16264898" y="3711336"/>
                <a:ext cx="18073" cy="17050"/>
              </a:xfrm>
              <a:custGeom>
                <a:avLst/>
                <a:gdLst>
                  <a:gd name="connsiteX0" fmla="*/ 2135 w 18073"/>
                  <a:gd name="connsiteY0" fmla="*/ 17266 h 17050"/>
                  <a:gd name="connsiteX1" fmla="*/ 16037 w 18073"/>
                  <a:gd name="connsiteY1" fmla="*/ 7155 h 17050"/>
                  <a:gd name="connsiteX2" fmla="*/ 18222 w 18073"/>
                  <a:gd name="connsiteY2" fmla="*/ 3983 h 17050"/>
                  <a:gd name="connsiteX3" fmla="*/ 14647 w 18073"/>
                  <a:gd name="connsiteY3" fmla="*/ 216 h 17050"/>
                  <a:gd name="connsiteX4" fmla="*/ 11668 w 18073"/>
                  <a:gd name="connsiteY4" fmla="*/ 2001 h 17050"/>
                  <a:gd name="connsiteX5" fmla="*/ 149 w 18073"/>
                  <a:gd name="connsiteY5" fmla="*/ 14887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135" y="17266"/>
                    </a:moveTo>
                    <a:cubicBezTo>
                      <a:pt x="9086" y="12112"/>
                      <a:pt x="14449" y="8543"/>
                      <a:pt x="16037" y="7155"/>
                    </a:cubicBezTo>
                    <a:cubicBezTo>
                      <a:pt x="17428" y="6164"/>
                      <a:pt x="18222" y="5569"/>
                      <a:pt x="18222" y="3983"/>
                    </a:cubicBezTo>
                    <a:cubicBezTo>
                      <a:pt x="18222" y="2199"/>
                      <a:pt x="16832" y="216"/>
                      <a:pt x="14647" y="216"/>
                    </a:cubicBezTo>
                    <a:cubicBezTo>
                      <a:pt x="13257" y="216"/>
                      <a:pt x="12463" y="1009"/>
                      <a:pt x="11668" y="2001"/>
                    </a:cubicBezTo>
                    <a:lnTo>
                      <a:pt x="149" y="14887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2C5C789-CB2A-763E-32F4-CA327F12E5CB}"/>
                </a:ext>
              </a:extLst>
            </p:cNvPr>
            <p:cNvSpPr/>
            <p:nvPr/>
          </p:nvSpPr>
          <p:spPr>
            <a:xfrm>
              <a:off x="4254975" y="4308045"/>
              <a:ext cx="44289" cy="40047"/>
            </a:xfrm>
            <a:custGeom>
              <a:avLst/>
              <a:gdLst>
                <a:gd name="connsiteX0" fmla="*/ 34707 w 44289"/>
                <a:gd name="connsiteY0" fmla="*/ 15879 h 40047"/>
                <a:gd name="connsiteX1" fmla="*/ 30734 w 44289"/>
                <a:gd name="connsiteY1" fmla="*/ 4578 h 40047"/>
                <a:gd name="connsiteX2" fmla="*/ 17626 w 44289"/>
                <a:gd name="connsiteY2" fmla="*/ 216 h 40047"/>
                <a:gd name="connsiteX3" fmla="*/ 3327 w 44289"/>
                <a:gd name="connsiteY3" fmla="*/ 8741 h 40047"/>
                <a:gd name="connsiteX4" fmla="*/ 7497 w 44289"/>
                <a:gd name="connsiteY4" fmla="*/ 12905 h 40047"/>
                <a:gd name="connsiteX5" fmla="*/ 11668 w 44289"/>
                <a:gd name="connsiteY5" fmla="*/ 8940 h 40047"/>
                <a:gd name="connsiteX6" fmla="*/ 8689 w 44289"/>
                <a:gd name="connsiteY6" fmla="*/ 4776 h 40047"/>
                <a:gd name="connsiteX7" fmla="*/ 17428 w 44289"/>
                <a:gd name="connsiteY7" fmla="*/ 2595 h 40047"/>
                <a:gd name="connsiteX8" fmla="*/ 27755 w 44289"/>
                <a:gd name="connsiteY8" fmla="*/ 13301 h 40047"/>
                <a:gd name="connsiteX9" fmla="*/ 27755 w 44289"/>
                <a:gd name="connsiteY9" fmla="*/ 16077 h 40047"/>
                <a:gd name="connsiteX10" fmla="*/ 10675 w 44289"/>
                <a:gd name="connsiteY10" fmla="*/ 18852 h 40047"/>
                <a:gd name="connsiteX11" fmla="*/ 149 w 44289"/>
                <a:gd name="connsiteY11" fmla="*/ 30550 h 40047"/>
                <a:gd name="connsiteX12" fmla="*/ 15640 w 44289"/>
                <a:gd name="connsiteY12" fmla="*/ 40264 h 40047"/>
                <a:gd name="connsiteX13" fmla="*/ 28748 w 44289"/>
                <a:gd name="connsiteY13" fmla="*/ 32929 h 40047"/>
                <a:gd name="connsiteX14" fmla="*/ 35501 w 44289"/>
                <a:gd name="connsiteY14" fmla="*/ 39868 h 40047"/>
                <a:gd name="connsiteX15" fmla="*/ 44438 w 44289"/>
                <a:gd name="connsiteY15" fmla="*/ 31541 h 40047"/>
                <a:gd name="connsiteX16" fmla="*/ 44438 w 44289"/>
                <a:gd name="connsiteY16" fmla="*/ 26584 h 40047"/>
                <a:gd name="connsiteX17" fmla="*/ 41261 w 44289"/>
                <a:gd name="connsiteY17" fmla="*/ 26584 h 40047"/>
                <a:gd name="connsiteX18" fmla="*/ 41261 w 44289"/>
                <a:gd name="connsiteY18" fmla="*/ 31541 h 40047"/>
                <a:gd name="connsiteX19" fmla="*/ 38083 w 44289"/>
                <a:gd name="connsiteY19" fmla="*/ 36497 h 40047"/>
                <a:gd name="connsiteX20" fmla="*/ 34707 w 44289"/>
                <a:gd name="connsiteY20" fmla="*/ 31343 h 40047"/>
                <a:gd name="connsiteX21" fmla="*/ 27755 w 44289"/>
                <a:gd name="connsiteY21" fmla="*/ 26981 h 40047"/>
                <a:gd name="connsiteX22" fmla="*/ 16435 w 44289"/>
                <a:gd name="connsiteY22" fmla="*/ 37885 h 40047"/>
                <a:gd name="connsiteX23" fmla="*/ 7696 w 44289"/>
                <a:gd name="connsiteY23" fmla="*/ 30550 h 40047"/>
                <a:gd name="connsiteX24" fmla="*/ 27755 w 44289"/>
                <a:gd name="connsiteY24" fmla="*/ 18258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707" y="15879"/>
                  </a:moveTo>
                  <a:cubicBezTo>
                    <a:pt x="34707" y="11120"/>
                    <a:pt x="34707" y="7750"/>
                    <a:pt x="30734" y="4578"/>
                  </a:cubicBezTo>
                  <a:cubicBezTo>
                    <a:pt x="27159" y="1604"/>
                    <a:pt x="22790" y="216"/>
                    <a:pt x="17626" y="216"/>
                  </a:cubicBezTo>
                  <a:cubicBezTo>
                    <a:pt x="9285" y="216"/>
                    <a:pt x="3327" y="3388"/>
                    <a:pt x="3327" y="8741"/>
                  </a:cubicBezTo>
                  <a:cubicBezTo>
                    <a:pt x="3327" y="11517"/>
                    <a:pt x="5313" y="12905"/>
                    <a:pt x="7497" y="12905"/>
                  </a:cubicBezTo>
                  <a:cubicBezTo>
                    <a:pt x="9881" y="12905"/>
                    <a:pt x="11668" y="11319"/>
                    <a:pt x="11668" y="8940"/>
                  </a:cubicBezTo>
                  <a:cubicBezTo>
                    <a:pt x="11668" y="7354"/>
                    <a:pt x="11072" y="5569"/>
                    <a:pt x="8689" y="4776"/>
                  </a:cubicBezTo>
                  <a:cubicBezTo>
                    <a:pt x="11867" y="2595"/>
                    <a:pt x="17030" y="2595"/>
                    <a:pt x="17428" y="2595"/>
                  </a:cubicBezTo>
                  <a:cubicBezTo>
                    <a:pt x="22393" y="2595"/>
                    <a:pt x="27755" y="5768"/>
                    <a:pt x="27755" y="13301"/>
                  </a:cubicBezTo>
                  <a:lnTo>
                    <a:pt x="27755" y="16077"/>
                  </a:lnTo>
                  <a:cubicBezTo>
                    <a:pt x="22989" y="16275"/>
                    <a:pt x="17030" y="16473"/>
                    <a:pt x="10675" y="18852"/>
                  </a:cubicBezTo>
                  <a:cubicBezTo>
                    <a:pt x="2731" y="21826"/>
                    <a:pt x="149" y="26584"/>
                    <a:pt x="149" y="30550"/>
                  </a:cubicBezTo>
                  <a:cubicBezTo>
                    <a:pt x="149" y="38083"/>
                    <a:pt x="9483" y="40264"/>
                    <a:pt x="15640" y="40264"/>
                  </a:cubicBezTo>
                  <a:cubicBezTo>
                    <a:pt x="22790" y="40264"/>
                    <a:pt x="26961" y="36299"/>
                    <a:pt x="28748" y="32929"/>
                  </a:cubicBezTo>
                  <a:cubicBezTo>
                    <a:pt x="29146" y="36497"/>
                    <a:pt x="31529" y="39868"/>
                    <a:pt x="35501" y="39868"/>
                  </a:cubicBezTo>
                  <a:cubicBezTo>
                    <a:pt x="35700" y="39868"/>
                    <a:pt x="44438" y="39868"/>
                    <a:pt x="44438" y="31541"/>
                  </a:cubicBezTo>
                  <a:lnTo>
                    <a:pt x="44438" y="26584"/>
                  </a:lnTo>
                  <a:lnTo>
                    <a:pt x="41261" y="26584"/>
                  </a:lnTo>
                  <a:lnTo>
                    <a:pt x="41261" y="31541"/>
                  </a:lnTo>
                  <a:cubicBezTo>
                    <a:pt x="41261" y="32334"/>
                    <a:pt x="41261" y="36497"/>
                    <a:pt x="38083" y="36497"/>
                  </a:cubicBezTo>
                  <a:cubicBezTo>
                    <a:pt x="34707" y="36497"/>
                    <a:pt x="34707" y="32334"/>
                    <a:pt x="34707" y="31343"/>
                  </a:cubicBezTo>
                  <a:close/>
                  <a:moveTo>
                    <a:pt x="27755" y="26981"/>
                  </a:moveTo>
                  <a:cubicBezTo>
                    <a:pt x="27755" y="35506"/>
                    <a:pt x="20407" y="37885"/>
                    <a:pt x="16435" y="37885"/>
                  </a:cubicBezTo>
                  <a:cubicBezTo>
                    <a:pt x="11867" y="37885"/>
                    <a:pt x="7696" y="34911"/>
                    <a:pt x="7696" y="30550"/>
                  </a:cubicBezTo>
                  <a:cubicBezTo>
                    <a:pt x="7696" y="25791"/>
                    <a:pt x="11867" y="18852"/>
                    <a:pt x="27755" y="18258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00ADEF-448E-5F98-C456-F87A21568B57}"/>
                </a:ext>
              </a:extLst>
            </p:cNvPr>
            <p:cNvSpPr/>
            <p:nvPr/>
          </p:nvSpPr>
          <p:spPr>
            <a:xfrm>
              <a:off x="4302851" y="4309234"/>
              <a:ext cx="48261" cy="38065"/>
            </a:xfrm>
            <a:custGeom>
              <a:avLst/>
              <a:gdLst>
                <a:gd name="connsiteX0" fmla="*/ 27759 w 48261"/>
                <a:gd name="connsiteY0" fmla="*/ 18456 h 38065"/>
                <a:gd name="connsiteX1" fmla="*/ 26965 w 48261"/>
                <a:gd name="connsiteY1" fmla="*/ 17663 h 38065"/>
                <a:gd name="connsiteX2" fmla="*/ 33717 w 48261"/>
                <a:gd name="connsiteY2" fmla="*/ 10327 h 38065"/>
                <a:gd name="connsiteX3" fmla="*/ 46825 w 48261"/>
                <a:gd name="connsiteY3" fmla="*/ 3388 h 38065"/>
                <a:gd name="connsiteX4" fmla="*/ 46825 w 48261"/>
                <a:gd name="connsiteY4" fmla="*/ 216 h 38065"/>
                <a:gd name="connsiteX5" fmla="*/ 39477 w 48261"/>
                <a:gd name="connsiteY5" fmla="*/ 613 h 38065"/>
                <a:gd name="connsiteX6" fmla="*/ 30738 w 48261"/>
                <a:gd name="connsiteY6" fmla="*/ 216 h 38065"/>
                <a:gd name="connsiteX7" fmla="*/ 30738 w 48261"/>
                <a:gd name="connsiteY7" fmla="*/ 3388 h 38065"/>
                <a:gd name="connsiteX8" fmla="*/ 32327 w 48261"/>
                <a:gd name="connsiteY8" fmla="*/ 5371 h 38065"/>
                <a:gd name="connsiteX9" fmla="*/ 31136 w 48261"/>
                <a:gd name="connsiteY9" fmla="*/ 8543 h 38065"/>
                <a:gd name="connsiteX10" fmla="*/ 24979 w 48261"/>
                <a:gd name="connsiteY10" fmla="*/ 15482 h 38065"/>
                <a:gd name="connsiteX11" fmla="*/ 17630 w 48261"/>
                <a:gd name="connsiteY11" fmla="*/ 6957 h 38065"/>
                <a:gd name="connsiteX12" fmla="*/ 16637 w 48261"/>
                <a:gd name="connsiteY12" fmla="*/ 5371 h 38065"/>
                <a:gd name="connsiteX13" fmla="*/ 19021 w 48261"/>
                <a:gd name="connsiteY13" fmla="*/ 3388 h 38065"/>
                <a:gd name="connsiteX14" fmla="*/ 19021 w 48261"/>
                <a:gd name="connsiteY14" fmla="*/ 216 h 38065"/>
                <a:gd name="connsiteX15" fmla="*/ 9090 w 48261"/>
                <a:gd name="connsiteY15" fmla="*/ 613 h 38065"/>
                <a:gd name="connsiteX16" fmla="*/ 550 w 48261"/>
                <a:gd name="connsiteY16" fmla="*/ 216 h 38065"/>
                <a:gd name="connsiteX17" fmla="*/ 550 w 48261"/>
                <a:gd name="connsiteY17" fmla="*/ 3388 h 38065"/>
                <a:gd name="connsiteX18" fmla="*/ 9090 w 48261"/>
                <a:gd name="connsiteY18" fmla="*/ 6164 h 38065"/>
                <a:gd name="connsiteX19" fmla="*/ 20212 w 48261"/>
                <a:gd name="connsiteY19" fmla="*/ 18852 h 38065"/>
                <a:gd name="connsiteX20" fmla="*/ 21007 w 48261"/>
                <a:gd name="connsiteY20" fmla="*/ 19645 h 38065"/>
                <a:gd name="connsiteX21" fmla="*/ 13460 w 48261"/>
                <a:gd name="connsiteY21" fmla="*/ 28171 h 38065"/>
                <a:gd name="connsiteX22" fmla="*/ 153 w 48261"/>
                <a:gd name="connsiteY22" fmla="*/ 35109 h 38065"/>
                <a:gd name="connsiteX23" fmla="*/ 153 w 48261"/>
                <a:gd name="connsiteY23" fmla="*/ 38282 h 38065"/>
                <a:gd name="connsiteX24" fmla="*/ 7501 w 48261"/>
                <a:gd name="connsiteY24" fmla="*/ 37885 h 38065"/>
                <a:gd name="connsiteX25" fmla="*/ 16240 w 48261"/>
                <a:gd name="connsiteY25" fmla="*/ 38282 h 38065"/>
                <a:gd name="connsiteX26" fmla="*/ 16240 w 48261"/>
                <a:gd name="connsiteY26" fmla="*/ 35109 h 38065"/>
                <a:gd name="connsiteX27" fmla="*/ 14453 w 48261"/>
                <a:gd name="connsiteY27" fmla="*/ 33127 h 38065"/>
                <a:gd name="connsiteX28" fmla="*/ 16836 w 48261"/>
                <a:gd name="connsiteY28" fmla="*/ 28765 h 38065"/>
                <a:gd name="connsiteX29" fmla="*/ 22993 w 48261"/>
                <a:gd name="connsiteY29" fmla="*/ 22025 h 38065"/>
                <a:gd name="connsiteX30" fmla="*/ 30738 w 48261"/>
                <a:gd name="connsiteY30" fmla="*/ 30748 h 38065"/>
                <a:gd name="connsiteX31" fmla="*/ 32327 w 48261"/>
                <a:gd name="connsiteY31" fmla="*/ 33325 h 38065"/>
                <a:gd name="connsiteX32" fmla="*/ 29944 w 48261"/>
                <a:gd name="connsiteY32" fmla="*/ 35109 h 38065"/>
                <a:gd name="connsiteX33" fmla="*/ 29944 w 48261"/>
                <a:gd name="connsiteY33" fmla="*/ 38282 h 38065"/>
                <a:gd name="connsiteX34" fmla="*/ 40073 w 48261"/>
                <a:gd name="connsiteY34" fmla="*/ 37885 h 38065"/>
                <a:gd name="connsiteX35" fmla="*/ 48414 w 48261"/>
                <a:gd name="connsiteY35" fmla="*/ 38282 h 38065"/>
                <a:gd name="connsiteX36" fmla="*/ 48414 w 48261"/>
                <a:gd name="connsiteY36" fmla="*/ 35109 h 38065"/>
                <a:gd name="connsiteX37" fmla="*/ 39874 w 48261"/>
                <a:gd name="connsiteY37" fmla="*/ 32334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759" y="18456"/>
                  </a:moveTo>
                  <a:cubicBezTo>
                    <a:pt x="27561" y="18456"/>
                    <a:pt x="26965" y="17663"/>
                    <a:pt x="26965" y="17663"/>
                  </a:cubicBezTo>
                  <a:cubicBezTo>
                    <a:pt x="26965" y="17465"/>
                    <a:pt x="32923" y="11120"/>
                    <a:pt x="33717" y="10327"/>
                  </a:cubicBezTo>
                  <a:cubicBezTo>
                    <a:pt x="36697" y="6957"/>
                    <a:pt x="39874" y="3587"/>
                    <a:pt x="46825" y="3388"/>
                  </a:cubicBezTo>
                  <a:lnTo>
                    <a:pt x="46825" y="216"/>
                  </a:lnTo>
                  <a:cubicBezTo>
                    <a:pt x="44442" y="415"/>
                    <a:pt x="41860" y="613"/>
                    <a:pt x="39477" y="613"/>
                  </a:cubicBezTo>
                  <a:cubicBezTo>
                    <a:pt x="36697" y="613"/>
                    <a:pt x="33320" y="613"/>
                    <a:pt x="30738" y="216"/>
                  </a:cubicBezTo>
                  <a:lnTo>
                    <a:pt x="30738" y="3388"/>
                  </a:lnTo>
                  <a:cubicBezTo>
                    <a:pt x="32129" y="3785"/>
                    <a:pt x="32327" y="4578"/>
                    <a:pt x="32327" y="5371"/>
                  </a:cubicBezTo>
                  <a:cubicBezTo>
                    <a:pt x="32327" y="5569"/>
                    <a:pt x="32327" y="6957"/>
                    <a:pt x="31136" y="8543"/>
                  </a:cubicBezTo>
                  <a:lnTo>
                    <a:pt x="24979" y="15482"/>
                  </a:lnTo>
                  <a:lnTo>
                    <a:pt x="17630" y="6957"/>
                  </a:lnTo>
                  <a:cubicBezTo>
                    <a:pt x="16637" y="6164"/>
                    <a:pt x="16637" y="5569"/>
                    <a:pt x="16637" y="5371"/>
                  </a:cubicBezTo>
                  <a:cubicBezTo>
                    <a:pt x="16637" y="3983"/>
                    <a:pt x="17829" y="3388"/>
                    <a:pt x="19021" y="3388"/>
                  </a:cubicBezTo>
                  <a:lnTo>
                    <a:pt x="19021" y="216"/>
                  </a:lnTo>
                  <a:cubicBezTo>
                    <a:pt x="15644" y="613"/>
                    <a:pt x="12268" y="613"/>
                    <a:pt x="9090" y="613"/>
                  </a:cubicBezTo>
                  <a:cubicBezTo>
                    <a:pt x="6508" y="613"/>
                    <a:pt x="3132" y="613"/>
                    <a:pt x="550" y="216"/>
                  </a:cubicBezTo>
                  <a:lnTo>
                    <a:pt x="550" y="3388"/>
                  </a:lnTo>
                  <a:cubicBezTo>
                    <a:pt x="4522" y="3388"/>
                    <a:pt x="6906" y="3388"/>
                    <a:pt x="9090" y="6164"/>
                  </a:cubicBezTo>
                  <a:lnTo>
                    <a:pt x="20212" y="18852"/>
                  </a:lnTo>
                  <a:cubicBezTo>
                    <a:pt x="20212" y="18852"/>
                    <a:pt x="21007" y="19645"/>
                    <a:pt x="21007" y="19645"/>
                  </a:cubicBezTo>
                  <a:cubicBezTo>
                    <a:pt x="21007" y="19844"/>
                    <a:pt x="14254" y="27179"/>
                    <a:pt x="13460" y="28171"/>
                  </a:cubicBezTo>
                  <a:cubicBezTo>
                    <a:pt x="10083" y="31739"/>
                    <a:pt x="7104" y="34911"/>
                    <a:pt x="153" y="35109"/>
                  </a:cubicBezTo>
                  <a:lnTo>
                    <a:pt x="153" y="38282"/>
                  </a:lnTo>
                  <a:cubicBezTo>
                    <a:pt x="2735" y="38083"/>
                    <a:pt x="4721" y="37885"/>
                    <a:pt x="7501" y="37885"/>
                  </a:cubicBezTo>
                  <a:cubicBezTo>
                    <a:pt x="10083" y="37885"/>
                    <a:pt x="13658" y="38083"/>
                    <a:pt x="16240" y="38282"/>
                  </a:cubicBezTo>
                  <a:lnTo>
                    <a:pt x="16240" y="35109"/>
                  </a:lnTo>
                  <a:cubicBezTo>
                    <a:pt x="15247" y="34911"/>
                    <a:pt x="14453" y="34316"/>
                    <a:pt x="14453" y="33127"/>
                  </a:cubicBezTo>
                  <a:cubicBezTo>
                    <a:pt x="14453" y="31343"/>
                    <a:pt x="15446" y="30351"/>
                    <a:pt x="16836" y="28765"/>
                  </a:cubicBezTo>
                  <a:lnTo>
                    <a:pt x="22993" y="22025"/>
                  </a:lnTo>
                  <a:lnTo>
                    <a:pt x="30738" y="30748"/>
                  </a:lnTo>
                  <a:cubicBezTo>
                    <a:pt x="32327" y="32532"/>
                    <a:pt x="32327" y="32730"/>
                    <a:pt x="32327" y="33325"/>
                  </a:cubicBezTo>
                  <a:cubicBezTo>
                    <a:pt x="32327" y="35109"/>
                    <a:pt x="30341" y="35109"/>
                    <a:pt x="29944" y="35109"/>
                  </a:cubicBezTo>
                  <a:lnTo>
                    <a:pt x="29944" y="38282"/>
                  </a:lnTo>
                  <a:cubicBezTo>
                    <a:pt x="30738" y="38282"/>
                    <a:pt x="37094" y="37885"/>
                    <a:pt x="40073" y="37885"/>
                  </a:cubicBezTo>
                  <a:cubicBezTo>
                    <a:pt x="42853" y="37885"/>
                    <a:pt x="45634" y="38083"/>
                    <a:pt x="48414" y="38282"/>
                  </a:cubicBezTo>
                  <a:lnTo>
                    <a:pt x="48414" y="35109"/>
                  </a:lnTo>
                  <a:cubicBezTo>
                    <a:pt x="42655" y="35109"/>
                    <a:pt x="41860" y="34515"/>
                    <a:pt x="39874" y="32334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DDBC667-6EDC-28AD-587F-7A037DC24C69}"/>
                </a:ext>
              </a:extLst>
            </p:cNvPr>
            <p:cNvSpPr/>
            <p:nvPr/>
          </p:nvSpPr>
          <p:spPr>
            <a:xfrm>
              <a:off x="3939911" y="2494316"/>
              <a:ext cx="85996" cy="85448"/>
            </a:xfrm>
            <a:custGeom>
              <a:avLst/>
              <a:gdLst>
                <a:gd name="connsiteX0" fmla="*/ 51166 w 85996"/>
                <a:gd name="connsiteY0" fmla="*/ 8999 h 85448"/>
                <a:gd name="connsiteX1" fmla="*/ 53947 w 85996"/>
                <a:gd name="connsiteY1" fmla="*/ 4240 h 85448"/>
                <a:gd name="connsiteX2" fmla="*/ 61891 w 85996"/>
                <a:gd name="connsiteY2" fmla="*/ 4042 h 85448"/>
                <a:gd name="connsiteX3" fmla="*/ 80361 w 85996"/>
                <a:gd name="connsiteY3" fmla="*/ 14352 h 85448"/>
                <a:gd name="connsiteX4" fmla="*/ 79368 w 85996"/>
                <a:gd name="connsiteY4" fmla="*/ 24463 h 85448"/>
                <a:gd name="connsiteX5" fmla="*/ 78971 w 85996"/>
                <a:gd name="connsiteY5" fmla="*/ 26842 h 85448"/>
                <a:gd name="connsiteX6" fmla="*/ 80560 w 85996"/>
                <a:gd name="connsiteY6" fmla="*/ 28626 h 85448"/>
                <a:gd name="connsiteX7" fmla="*/ 82347 w 85996"/>
                <a:gd name="connsiteY7" fmla="*/ 25652 h 85448"/>
                <a:gd name="connsiteX8" fmla="*/ 85724 w 85996"/>
                <a:gd name="connsiteY8" fmla="*/ 3646 h 85448"/>
                <a:gd name="connsiteX9" fmla="*/ 86121 w 85996"/>
                <a:gd name="connsiteY9" fmla="*/ 1465 h 85448"/>
                <a:gd name="connsiteX10" fmla="*/ 82745 w 85996"/>
                <a:gd name="connsiteY10" fmla="*/ 77 h 85448"/>
                <a:gd name="connsiteX11" fmla="*/ 12636 w 85996"/>
                <a:gd name="connsiteY11" fmla="*/ 77 h 85448"/>
                <a:gd name="connsiteX12" fmla="*/ 8466 w 85996"/>
                <a:gd name="connsiteY12" fmla="*/ 2654 h 85448"/>
                <a:gd name="connsiteX13" fmla="*/ 919 w 85996"/>
                <a:gd name="connsiteY13" fmla="*/ 24859 h 85448"/>
                <a:gd name="connsiteX14" fmla="*/ 124 w 85996"/>
                <a:gd name="connsiteY14" fmla="*/ 27238 h 85448"/>
                <a:gd name="connsiteX15" fmla="*/ 1713 w 85996"/>
                <a:gd name="connsiteY15" fmla="*/ 28626 h 85448"/>
                <a:gd name="connsiteX16" fmla="*/ 3898 w 85996"/>
                <a:gd name="connsiteY16" fmla="*/ 25850 h 85448"/>
                <a:gd name="connsiteX17" fmla="*/ 32696 w 85996"/>
                <a:gd name="connsiteY17" fmla="*/ 4042 h 85448"/>
                <a:gd name="connsiteX18" fmla="*/ 37661 w 85996"/>
                <a:gd name="connsiteY18" fmla="*/ 4042 h 85448"/>
                <a:gd name="connsiteX19" fmla="*/ 41037 w 85996"/>
                <a:gd name="connsiteY19" fmla="*/ 5628 h 85448"/>
                <a:gd name="connsiteX20" fmla="*/ 40640 w 85996"/>
                <a:gd name="connsiteY20" fmla="*/ 8206 h 85448"/>
                <a:gd name="connsiteX21" fmla="*/ 23758 w 85996"/>
                <a:gd name="connsiteY21" fmla="*/ 75613 h 85448"/>
                <a:gd name="connsiteX22" fmla="*/ 8664 w 85996"/>
                <a:gd name="connsiteY22" fmla="*/ 81560 h 85448"/>
                <a:gd name="connsiteX23" fmla="*/ 3302 w 85996"/>
                <a:gd name="connsiteY23" fmla="*/ 83940 h 85448"/>
                <a:gd name="connsiteX24" fmla="*/ 5487 w 85996"/>
                <a:gd name="connsiteY24" fmla="*/ 85526 h 85448"/>
                <a:gd name="connsiteX25" fmla="*/ 15814 w 85996"/>
                <a:gd name="connsiteY25" fmla="*/ 85327 h 85448"/>
                <a:gd name="connsiteX26" fmla="*/ 26539 w 85996"/>
                <a:gd name="connsiteY26" fmla="*/ 85129 h 85448"/>
                <a:gd name="connsiteX27" fmla="*/ 37065 w 85996"/>
                <a:gd name="connsiteY27" fmla="*/ 85327 h 85448"/>
                <a:gd name="connsiteX28" fmla="*/ 47989 w 85996"/>
                <a:gd name="connsiteY28" fmla="*/ 85526 h 85448"/>
                <a:gd name="connsiteX29" fmla="*/ 50769 w 85996"/>
                <a:gd name="connsiteY29" fmla="*/ 82948 h 85448"/>
                <a:gd name="connsiteX30" fmla="*/ 46598 w 85996"/>
                <a:gd name="connsiteY30" fmla="*/ 81560 h 85448"/>
                <a:gd name="connsiteX31" fmla="*/ 38455 w 85996"/>
                <a:gd name="connsiteY31" fmla="*/ 81362 h 85448"/>
                <a:gd name="connsiteX32" fmla="*/ 33689 w 85996"/>
                <a:gd name="connsiteY32" fmla="*/ 78587 h 85448"/>
                <a:gd name="connsiteX33" fmla="*/ 34285 w 85996"/>
                <a:gd name="connsiteY33" fmla="*/ 76009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66" y="8999"/>
                  </a:moveTo>
                  <a:cubicBezTo>
                    <a:pt x="51961" y="5430"/>
                    <a:pt x="52556" y="4637"/>
                    <a:pt x="53947" y="4240"/>
                  </a:cubicBezTo>
                  <a:cubicBezTo>
                    <a:pt x="55138" y="4042"/>
                    <a:pt x="59309" y="4042"/>
                    <a:pt x="61891" y="4042"/>
                  </a:cubicBezTo>
                  <a:cubicBezTo>
                    <a:pt x="74800" y="4042"/>
                    <a:pt x="80361" y="4637"/>
                    <a:pt x="80361" y="14352"/>
                  </a:cubicBezTo>
                  <a:cubicBezTo>
                    <a:pt x="80361" y="16334"/>
                    <a:pt x="79964" y="21290"/>
                    <a:pt x="79368" y="24463"/>
                  </a:cubicBezTo>
                  <a:cubicBezTo>
                    <a:pt x="79170" y="25057"/>
                    <a:pt x="78971" y="26445"/>
                    <a:pt x="78971" y="26842"/>
                  </a:cubicBezTo>
                  <a:cubicBezTo>
                    <a:pt x="78971" y="27635"/>
                    <a:pt x="79368" y="28626"/>
                    <a:pt x="80560" y="28626"/>
                  </a:cubicBezTo>
                  <a:cubicBezTo>
                    <a:pt x="81950" y="28626"/>
                    <a:pt x="82149" y="27436"/>
                    <a:pt x="82347" y="25652"/>
                  </a:cubicBezTo>
                  <a:lnTo>
                    <a:pt x="85724" y="3646"/>
                  </a:lnTo>
                  <a:cubicBezTo>
                    <a:pt x="85922" y="3249"/>
                    <a:pt x="86121" y="1861"/>
                    <a:pt x="86121" y="1465"/>
                  </a:cubicBezTo>
                  <a:cubicBezTo>
                    <a:pt x="86121" y="77"/>
                    <a:pt x="84731" y="77"/>
                    <a:pt x="82745" y="77"/>
                  </a:cubicBezTo>
                  <a:lnTo>
                    <a:pt x="12636" y="77"/>
                  </a:lnTo>
                  <a:cubicBezTo>
                    <a:pt x="9459" y="77"/>
                    <a:pt x="9459" y="275"/>
                    <a:pt x="8466" y="2654"/>
                  </a:cubicBezTo>
                  <a:lnTo>
                    <a:pt x="919" y="24859"/>
                  </a:lnTo>
                  <a:cubicBezTo>
                    <a:pt x="720" y="25057"/>
                    <a:pt x="124" y="26842"/>
                    <a:pt x="124" y="27238"/>
                  </a:cubicBezTo>
                  <a:cubicBezTo>
                    <a:pt x="124" y="27833"/>
                    <a:pt x="720" y="28626"/>
                    <a:pt x="1713" y="28626"/>
                  </a:cubicBezTo>
                  <a:cubicBezTo>
                    <a:pt x="2905" y="28626"/>
                    <a:pt x="3103" y="27833"/>
                    <a:pt x="3898" y="25850"/>
                  </a:cubicBezTo>
                  <a:cubicBezTo>
                    <a:pt x="10650" y="6421"/>
                    <a:pt x="14027" y="4042"/>
                    <a:pt x="32696" y="4042"/>
                  </a:cubicBezTo>
                  <a:lnTo>
                    <a:pt x="37661" y="4042"/>
                  </a:lnTo>
                  <a:cubicBezTo>
                    <a:pt x="41037" y="4042"/>
                    <a:pt x="41037" y="4637"/>
                    <a:pt x="41037" y="5628"/>
                  </a:cubicBezTo>
                  <a:cubicBezTo>
                    <a:pt x="41037" y="6421"/>
                    <a:pt x="40640" y="7809"/>
                    <a:pt x="40640" y="8206"/>
                  </a:cubicBezTo>
                  <a:lnTo>
                    <a:pt x="23758" y="75613"/>
                  </a:lnTo>
                  <a:cubicBezTo>
                    <a:pt x="22567" y="80173"/>
                    <a:pt x="22170" y="81560"/>
                    <a:pt x="8664" y="81560"/>
                  </a:cubicBezTo>
                  <a:cubicBezTo>
                    <a:pt x="4096" y="81560"/>
                    <a:pt x="3302" y="81560"/>
                    <a:pt x="3302" y="83940"/>
                  </a:cubicBezTo>
                  <a:cubicBezTo>
                    <a:pt x="3302" y="85526"/>
                    <a:pt x="4692" y="85526"/>
                    <a:pt x="5487" y="85526"/>
                  </a:cubicBezTo>
                  <a:cubicBezTo>
                    <a:pt x="8863" y="85526"/>
                    <a:pt x="12438" y="85327"/>
                    <a:pt x="15814" y="85327"/>
                  </a:cubicBezTo>
                  <a:cubicBezTo>
                    <a:pt x="19389" y="85327"/>
                    <a:pt x="22964" y="85129"/>
                    <a:pt x="26539" y="85129"/>
                  </a:cubicBezTo>
                  <a:cubicBezTo>
                    <a:pt x="30114" y="85129"/>
                    <a:pt x="33689" y="85327"/>
                    <a:pt x="37065" y="85327"/>
                  </a:cubicBezTo>
                  <a:cubicBezTo>
                    <a:pt x="40640" y="85327"/>
                    <a:pt x="44612" y="85526"/>
                    <a:pt x="47989" y="85526"/>
                  </a:cubicBezTo>
                  <a:cubicBezTo>
                    <a:pt x="49379" y="85526"/>
                    <a:pt x="50769" y="85526"/>
                    <a:pt x="50769" y="82948"/>
                  </a:cubicBezTo>
                  <a:cubicBezTo>
                    <a:pt x="50769" y="81560"/>
                    <a:pt x="49776" y="81560"/>
                    <a:pt x="46598" y="81560"/>
                  </a:cubicBezTo>
                  <a:cubicBezTo>
                    <a:pt x="43421" y="81560"/>
                    <a:pt x="41832" y="81560"/>
                    <a:pt x="38455" y="81362"/>
                  </a:cubicBezTo>
                  <a:cubicBezTo>
                    <a:pt x="34880" y="80966"/>
                    <a:pt x="33689" y="80569"/>
                    <a:pt x="33689" y="78587"/>
                  </a:cubicBezTo>
                  <a:cubicBezTo>
                    <a:pt x="33689" y="78388"/>
                    <a:pt x="33689" y="77794"/>
                    <a:pt x="34285" y="7600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9" name="Graphic 76">
              <a:extLst>
                <a:ext uri="{FF2B5EF4-FFF2-40B4-BE49-F238E27FC236}">
                  <a16:creationId xmlns:a16="http://schemas.microsoft.com/office/drawing/2014/main" id="{1CDFE7F6-50B7-C07A-0212-889DE8DE5836}"/>
                </a:ext>
              </a:extLst>
            </p:cNvPr>
            <p:cNvGrpSpPr/>
            <p:nvPr/>
          </p:nvGrpSpPr>
          <p:grpSpPr>
            <a:xfrm>
              <a:off x="4014112" y="2537013"/>
              <a:ext cx="274979" cy="78707"/>
              <a:chOff x="16007992" y="1962707"/>
              <a:chExt cx="274979" cy="78707"/>
            </a:xfrm>
            <a:solidFill>
              <a:schemeClr val="tx1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E44445E-5358-A236-3149-AA57320E131C}"/>
                  </a:ext>
                </a:extLst>
              </p:cNvPr>
              <p:cNvSpPr/>
              <p:nvPr/>
            </p:nvSpPr>
            <p:spPr>
              <a:xfrm>
                <a:off x="16007992" y="1985109"/>
                <a:ext cx="37933" cy="40047"/>
              </a:xfrm>
              <a:custGeom>
                <a:avLst/>
                <a:gdLst>
                  <a:gd name="connsiteX0" fmla="*/ 35681 w 37933"/>
                  <a:gd name="connsiteY0" fmla="*/ 19309 h 40047"/>
                  <a:gd name="connsiteX1" fmla="*/ 38064 w 37933"/>
                  <a:gd name="connsiteY1" fmla="*/ 17327 h 40047"/>
                  <a:gd name="connsiteX2" fmla="*/ 20587 w 37933"/>
                  <a:gd name="connsiteY2" fmla="*/ 79 h 40047"/>
                  <a:gd name="connsiteX3" fmla="*/ 130 w 37933"/>
                  <a:gd name="connsiteY3" fmla="*/ 20102 h 40047"/>
                  <a:gd name="connsiteX4" fmla="*/ 21778 w 37933"/>
                  <a:gd name="connsiteY4" fmla="*/ 40126 h 40047"/>
                  <a:gd name="connsiteX5" fmla="*/ 38064 w 37933"/>
                  <a:gd name="connsiteY5" fmla="*/ 28826 h 40047"/>
                  <a:gd name="connsiteX6" fmla="*/ 36674 w 37933"/>
                  <a:gd name="connsiteY6" fmla="*/ 27438 h 40047"/>
                  <a:gd name="connsiteX7" fmla="*/ 35085 w 37933"/>
                  <a:gd name="connsiteY7" fmla="*/ 28826 h 40047"/>
                  <a:gd name="connsiteX8" fmla="*/ 22374 w 37933"/>
                  <a:gd name="connsiteY8" fmla="*/ 37351 h 40047"/>
                  <a:gd name="connsiteX9" fmla="*/ 11649 w 37933"/>
                  <a:gd name="connsiteY9" fmla="*/ 32196 h 40047"/>
                  <a:gd name="connsiteX10" fmla="*/ 8273 w 37933"/>
                  <a:gd name="connsiteY10" fmla="*/ 19309 h 40047"/>
                  <a:gd name="connsiteX11" fmla="*/ 8273 w 37933"/>
                  <a:gd name="connsiteY11" fmla="*/ 16930 h 40047"/>
                  <a:gd name="connsiteX12" fmla="*/ 20587 w 37933"/>
                  <a:gd name="connsiteY12" fmla="*/ 2458 h 40047"/>
                  <a:gd name="connsiteX13" fmla="*/ 31907 w 37933"/>
                  <a:gd name="connsiteY13" fmla="*/ 16930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681" y="19309"/>
                    </a:moveTo>
                    <a:cubicBezTo>
                      <a:pt x="37468" y="19309"/>
                      <a:pt x="38064" y="19309"/>
                      <a:pt x="38064" y="17327"/>
                    </a:cubicBezTo>
                    <a:cubicBezTo>
                      <a:pt x="38064" y="9595"/>
                      <a:pt x="33695" y="79"/>
                      <a:pt x="20587" y="79"/>
                    </a:cubicBezTo>
                    <a:cubicBezTo>
                      <a:pt x="9067" y="79"/>
                      <a:pt x="130" y="9198"/>
                      <a:pt x="130" y="20102"/>
                    </a:cubicBezTo>
                    <a:cubicBezTo>
                      <a:pt x="130" y="31205"/>
                      <a:pt x="10060" y="40126"/>
                      <a:pt x="21778" y="40126"/>
                    </a:cubicBezTo>
                    <a:cubicBezTo>
                      <a:pt x="33695" y="40126"/>
                      <a:pt x="38064" y="30610"/>
                      <a:pt x="38064" y="28826"/>
                    </a:cubicBezTo>
                    <a:cubicBezTo>
                      <a:pt x="38064" y="28429"/>
                      <a:pt x="37865" y="27438"/>
                      <a:pt x="36674" y="27438"/>
                    </a:cubicBezTo>
                    <a:cubicBezTo>
                      <a:pt x="35482" y="27438"/>
                      <a:pt x="35283" y="28033"/>
                      <a:pt x="35085" y="28826"/>
                    </a:cubicBezTo>
                    <a:cubicBezTo>
                      <a:pt x="32304" y="36161"/>
                      <a:pt x="25552" y="37351"/>
                      <a:pt x="22374" y="37351"/>
                    </a:cubicBezTo>
                    <a:cubicBezTo>
                      <a:pt x="18203" y="37351"/>
                      <a:pt x="14231" y="35566"/>
                      <a:pt x="11649" y="32196"/>
                    </a:cubicBezTo>
                    <a:cubicBezTo>
                      <a:pt x="8273" y="28033"/>
                      <a:pt x="8273" y="22680"/>
                      <a:pt x="8273" y="19309"/>
                    </a:cubicBezTo>
                    <a:close/>
                    <a:moveTo>
                      <a:pt x="8273" y="16930"/>
                    </a:moveTo>
                    <a:cubicBezTo>
                      <a:pt x="9266" y="4440"/>
                      <a:pt x="17210" y="2458"/>
                      <a:pt x="20587" y="2458"/>
                    </a:cubicBezTo>
                    <a:cubicBezTo>
                      <a:pt x="31510" y="2458"/>
                      <a:pt x="31907" y="14750"/>
                      <a:pt x="31907" y="1693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8C1D610-3E4A-E82B-8CEB-A7682E767FF6}"/>
                  </a:ext>
                </a:extLst>
              </p:cNvPr>
              <p:cNvSpPr/>
              <p:nvPr/>
            </p:nvSpPr>
            <p:spPr>
              <a:xfrm>
                <a:off x="16054284" y="1985506"/>
                <a:ext cx="74477" cy="38858"/>
              </a:xfrm>
              <a:custGeom>
                <a:avLst/>
                <a:gdLst>
                  <a:gd name="connsiteX0" fmla="*/ 68057 w 74477"/>
                  <a:gd name="connsiteY0" fmla="*/ 12172 h 38858"/>
                  <a:gd name="connsiteX1" fmla="*/ 54750 w 74477"/>
                  <a:gd name="connsiteY1" fmla="*/ 79 h 38858"/>
                  <a:gd name="connsiteX2" fmla="*/ 40649 w 74477"/>
                  <a:gd name="connsiteY2" fmla="*/ 8207 h 38858"/>
                  <a:gd name="connsiteX3" fmla="*/ 27541 w 74477"/>
                  <a:gd name="connsiteY3" fmla="*/ 79 h 38858"/>
                  <a:gd name="connsiteX4" fmla="*/ 13242 w 74477"/>
                  <a:gd name="connsiteY4" fmla="*/ 8604 h 38858"/>
                  <a:gd name="connsiteX5" fmla="*/ 13043 w 74477"/>
                  <a:gd name="connsiteY5" fmla="*/ 8604 h 38858"/>
                  <a:gd name="connsiteX6" fmla="*/ 13043 w 74477"/>
                  <a:gd name="connsiteY6" fmla="*/ 79 h 38858"/>
                  <a:gd name="connsiteX7" fmla="*/ 134 w 74477"/>
                  <a:gd name="connsiteY7" fmla="*/ 1070 h 38858"/>
                  <a:gd name="connsiteX8" fmla="*/ 134 w 74477"/>
                  <a:gd name="connsiteY8" fmla="*/ 4242 h 38858"/>
                  <a:gd name="connsiteX9" fmla="*/ 6688 w 74477"/>
                  <a:gd name="connsiteY9" fmla="*/ 9198 h 38858"/>
                  <a:gd name="connsiteX10" fmla="*/ 6688 w 74477"/>
                  <a:gd name="connsiteY10" fmla="*/ 31998 h 38858"/>
                  <a:gd name="connsiteX11" fmla="*/ 134 w 74477"/>
                  <a:gd name="connsiteY11" fmla="*/ 35765 h 38858"/>
                  <a:gd name="connsiteX12" fmla="*/ 134 w 74477"/>
                  <a:gd name="connsiteY12" fmla="*/ 38937 h 38858"/>
                  <a:gd name="connsiteX13" fmla="*/ 10263 w 74477"/>
                  <a:gd name="connsiteY13" fmla="*/ 38540 h 38858"/>
                  <a:gd name="connsiteX14" fmla="*/ 20392 w 74477"/>
                  <a:gd name="connsiteY14" fmla="*/ 38937 h 38858"/>
                  <a:gd name="connsiteX15" fmla="*/ 20392 w 74477"/>
                  <a:gd name="connsiteY15" fmla="*/ 35765 h 38858"/>
                  <a:gd name="connsiteX16" fmla="*/ 13837 w 74477"/>
                  <a:gd name="connsiteY16" fmla="*/ 31998 h 38858"/>
                  <a:gd name="connsiteX17" fmla="*/ 13837 w 74477"/>
                  <a:gd name="connsiteY17" fmla="*/ 16137 h 38858"/>
                  <a:gd name="connsiteX18" fmla="*/ 26946 w 74477"/>
                  <a:gd name="connsiteY18" fmla="*/ 2458 h 38858"/>
                  <a:gd name="connsiteX19" fmla="*/ 33897 w 74477"/>
                  <a:gd name="connsiteY19" fmla="*/ 11776 h 38858"/>
                  <a:gd name="connsiteX20" fmla="*/ 33897 w 74477"/>
                  <a:gd name="connsiteY20" fmla="*/ 31998 h 38858"/>
                  <a:gd name="connsiteX21" fmla="*/ 27343 w 74477"/>
                  <a:gd name="connsiteY21" fmla="*/ 35765 h 38858"/>
                  <a:gd name="connsiteX22" fmla="*/ 27343 w 74477"/>
                  <a:gd name="connsiteY22" fmla="*/ 38937 h 38858"/>
                  <a:gd name="connsiteX23" fmla="*/ 37273 w 74477"/>
                  <a:gd name="connsiteY23" fmla="*/ 38540 h 38858"/>
                  <a:gd name="connsiteX24" fmla="*/ 47601 w 74477"/>
                  <a:gd name="connsiteY24" fmla="*/ 38937 h 38858"/>
                  <a:gd name="connsiteX25" fmla="*/ 47601 w 74477"/>
                  <a:gd name="connsiteY25" fmla="*/ 35765 h 38858"/>
                  <a:gd name="connsiteX26" fmla="*/ 40848 w 74477"/>
                  <a:gd name="connsiteY26" fmla="*/ 31998 h 38858"/>
                  <a:gd name="connsiteX27" fmla="*/ 40848 w 74477"/>
                  <a:gd name="connsiteY27" fmla="*/ 16137 h 38858"/>
                  <a:gd name="connsiteX28" fmla="*/ 53956 w 74477"/>
                  <a:gd name="connsiteY28" fmla="*/ 2458 h 38858"/>
                  <a:gd name="connsiteX29" fmla="*/ 61106 w 74477"/>
                  <a:gd name="connsiteY29" fmla="*/ 11776 h 38858"/>
                  <a:gd name="connsiteX30" fmla="*/ 61106 w 74477"/>
                  <a:gd name="connsiteY30" fmla="*/ 31998 h 38858"/>
                  <a:gd name="connsiteX31" fmla="*/ 54353 w 74477"/>
                  <a:gd name="connsiteY31" fmla="*/ 35765 h 38858"/>
                  <a:gd name="connsiteX32" fmla="*/ 54353 w 74477"/>
                  <a:gd name="connsiteY32" fmla="*/ 38937 h 38858"/>
                  <a:gd name="connsiteX33" fmla="*/ 64482 w 74477"/>
                  <a:gd name="connsiteY33" fmla="*/ 38540 h 38858"/>
                  <a:gd name="connsiteX34" fmla="*/ 74611 w 74477"/>
                  <a:gd name="connsiteY34" fmla="*/ 38937 h 38858"/>
                  <a:gd name="connsiteX35" fmla="*/ 74611 w 74477"/>
                  <a:gd name="connsiteY35" fmla="*/ 35765 h 38858"/>
                  <a:gd name="connsiteX36" fmla="*/ 68057 w 74477"/>
                  <a:gd name="connsiteY36" fmla="*/ 31998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7" y="12172"/>
                    </a:moveTo>
                    <a:cubicBezTo>
                      <a:pt x="68057" y="4440"/>
                      <a:pt x="64284" y="79"/>
                      <a:pt x="54750" y="79"/>
                    </a:cubicBezTo>
                    <a:cubicBezTo>
                      <a:pt x="47799" y="79"/>
                      <a:pt x="43033" y="3845"/>
                      <a:pt x="40649" y="8207"/>
                    </a:cubicBezTo>
                    <a:cubicBezTo>
                      <a:pt x="38862" y="2061"/>
                      <a:pt x="34095" y="79"/>
                      <a:pt x="27541" y="79"/>
                    </a:cubicBezTo>
                    <a:cubicBezTo>
                      <a:pt x="20392" y="79"/>
                      <a:pt x="15625" y="4044"/>
                      <a:pt x="13242" y="8604"/>
                    </a:cubicBezTo>
                    <a:lnTo>
                      <a:pt x="13043" y="8604"/>
                    </a:lnTo>
                    <a:lnTo>
                      <a:pt x="13043" y="79"/>
                    </a:lnTo>
                    <a:lnTo>
                      <a:pt x="134" y="1070"/>
                    </a:lnTo>
                    <a:lnTo>
                      <a:pt x="134" y="4242"/>
                    </a:lnTo>
                    <a:cubicBezTo>
                      <a:pt x="6092" y="4242"/>
                      <a:pt x="6688" y="4837"/>
                      <a:pt x="6688" y="9198"/>
                    </a:cubicBezTo>
                    <a:lnTo>
                      <a:pt x="6688" y="31998"/>
                    </a:lnTo>
                    <a:cubicBezTo>
                      <a:pt x="6688" y="35765"/>
                      <a:pt x="5893" y="35765"/>
                      <a:pt x="134" y="35765"/>
                    </a:cubicBezTo>
                    <a:lnTo>
                      <a:pt x="134" y="38937"/>
                    </a:lnTo>
                    <a:cubicBezTo>
                      <a:pt x="332" y="38937"/>
                      <a:pt x="6489" y="38540"/>
                      <a:pt x="10263" y="38540"/>
                    </a:cubicBezTo>
                    <a:cubicBezTo>
                      <a:pt x="13440" y="38540"/>
                      <a:pt x="19597" y="38937"/>
                      <a:pt x="20392" y="38937"/>
                    </a:cubicBezTo>
                    <a:lnTo>
                      <a:pt x="20392" y="35765"/>
                    </a:lnTo>
                    <a:cubicBezTo>
                      <a:pt x="14632" y="35765"/>
                      <a:pt x="13837" y="35765"/>
                      <a:pt x="13837" y="31998"/>
                    </a:cubicBezTo>
                    <a:lnTo>
                      <a:pt x="13837" y="16137"/>
                    </a:lnTo>
                    <a:cubicBezTo>
                      <a:pt x="13837" y="6819"/>
                      <a:pt x="20987" y="2458"/>
                      <a:pt x="26946" y="2458"/>
                    </a:cubicBezTo>
                    <a:cubicBezTo>
                      <a:pt x="33102" y="2458"/>
                      <a:pt x="33897" y="7414"/>
                      <a:pt x="33897" y="11776"/>
                    </a:cubicBezTo>
                    <a:lnTo>
                      <a:pt x="33897" y="31998"/>
                    </a:lnTo>
                    <a:cubicBezTo>
                      <a:pt x="33897" y="35765"/>
                      <a:pt x="33102" y="35765"/>
                      <a:pt x="27343" y="35765"/>
                    </a:cubicBezTo>
                    <a:lnTo>
                      <a:pt x="27343" y="38937"/>
                    </a:lnTo>
                    <a:cubicBezTo>
                      <a:pt x="27541" y="38937"/>
                      <a:pt x="33698" y="38540"/>
                      <a:pt x="37273" y="38540"/>
                    </a:cubicBezTo>
                    <a:cubicBezTo>
                      <a:pt x="40649" y="38540"/>
                      <a:pt x="46806" y="38937"/>
                      <a:pt x="47601" y="38937"/>
                    </a:cubicBezTo>
                    <a:lnTo>
                      <a:pt x="47601" y="35765"/>
                    </a:lnTo>
                    <a:cubicBezTo>
                      <a:pt x="41841" y="35765"/>
                      <a:pt x="40848" y="35765"/>
                      <a:pt x="40848" y="31998"/>
                    </a:cubicBezTo>
                    <a:lnTo>
                      <a:pt x="40848" y="16137"/>
                    </a:lnTo>
                    <a:cubicBezTo>
                      <a:pt x="40848" y="6819"/>
                      <a:pt x="48196" y="2458"/>
                      <a:pt x="53956" y="2458"/>
                    </a:cubicBezTo>
                    <a:cubicBezTo>
                      <a:pt x="60311" y="2458"/>
                      <a:pt x="61106" y="7414"/>
                      <a:pt x="61106" y="11776"/>
                    </a:cubicBezTo>
                    <a:lnTo>
                      <a:pt x="61106" y="31998"/>
                    </a:lnTo>
                    <a:cubicBezTo>
                      <a:pt x="61106" y="35765"/>
                      <a:pt x="60113" y="35765"/>
                      <a:pt x="54353" y="35765"/>
                    </a:cubicBezTo>
                    <a:lnTo>
                      <a:pt x="54353" y="38937"/>
                    </a:lnTo>
                    <a:cubicBezTo>
                      <a:pt x="54552" y="38937"/>
                      <a:pt x="60709" y="38540"/>
                      <a:pt x="64482" y="38540"/>
                    </a:cubicBezTo>
                    <a:cubicBezTo>
                      <a:pt x="67660" y="38540"/>
                      <a:pt x="73817" y="38937"/>
                      <a:pt x="74611" y="38937"/>
                    </a:cubicBezTo>
                    <a:lnTo>
                      <a:pt x="74611" y="35765"/>
                    </a:lnTo>
                    <a:cubicBezTo>
                      <a:pt x="68852" y="35765"/>
                      <a:pt x="68057" y="35765"/>
                      <a:pt x="68057" y="3199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2529511-EAC3-E910-C3C6-8E6766C79A00}"/>
                  </a:ext>
                </a:extLst>
              </p:cNvPr>
              <p:cNvSpPr/>
              <p:nvPr/>
            </p:nvSpPr>
            <p:spPr>
              <a:xfrm>
                <a:off x="16141622" y="2014253"/>
                <a:ext cx="11320" cy="27161"/>
              </a:xfrm>
              <a:custGeom>
                <a:avLst/>
                <a:gdLst>
                  <a:gd name="connsiteX0" fmla="*/ 8879 w 11320"/>
                  <a:gd name="connsiteY0" fmla="*/ 8802 h 27161"/>
                  <a:gd name="connsiteX1" fmla="*/ 2126 w 11320"/>
                  <a:gd name="connsiteY1" fmla="*/ 24861 h 27161"/>
                  <a:gd name="connsiteX2" fmla="*/ 1530 w 11320"/>
                  <a:gd name="connsiteY2" fmla="*/ 26050 h 27161"/>
                  <a:gd name="connsiteX3" fmla="*/ 2722 w 11320"/>
                  <a:gd name="connsiteY3" fmla="*/ 27240 h 27161"/>
                  <a:gd name="connsiteX4" fmla="*/ 11461 w 11320"/>
                  <a:gd name="connsiteY4" fmla="*/ 9595 h 27161"/>
                  <a:gd name="connsiteX5" fmla="*/ 5304 w 11320"/>
                  <a:gd name="connsiteY5" fmla="*/ 79 h 27161"/>
                  <a:gd name="connsiteX6" fmla="*/ 140 w 11320"/>
                  <a:gd name="connsiteY6" fmla="*/ 5233 h 27161"/>
                  <a:gd name="connsiteX7" fmla="*/ 5304 w 11320"/>
                  <a:gd name="connsiteY7" fmla="*/ 10190 h 27161"/>
                  <a:gd name="connsiteX8" fmla="*/ 8879 w 11320"/>
                  <a:gd name="connsiteY8" fmla="*/ 8802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79" y="8802"/>
                    </a:moveTo>
                    <a:cubicBezTo>
                      <a:pt x="8879" y="11181"/>
                      <a:pt x="8879" y="18715"/>
                      <a:pt x="2126" y="24861"/>
                    </a:cubicBezTo>
                    <a:cubicBezTo>
                      <a:pt x="1729" y="25257"/>
                      <a:pt x="1530" y="25455"/>
                      <a:pt x="1530" y="26050"/>
                    </a:cubicBezTo>
                    <a:cubicBezTo>
                      <a:pt x="1530" y="26447"/>
                      <a:pt x="2126" y="27240"/>
                      <a:pt x="2722" y="27240"/>
                    </a:cubicBezTo>
                    <a:cubicBezTo>
                      <a:pt x="3914" y="27240"/>
                      <a:pt x="11461" y="20301"/>
                      <a:pt x="11461" y="9595"/>
                    </a:cubicBezTo>
                    <a:cubicBezTo>
                      <a:pt x="11461" y="4440"/>
                      <a:pt x="9475" y="79"/>
                      <a:pt x="5304" y="79"/>
                    </a:cubicBezTo>
                    <a:cubicBezTo>
                      <a:pt x="2126" y="79"/>
                      <a:pt x="140" y="2458"/>
                      <a:pt x="140" y="5233"/>
                    </a:cubicBezTo>
                    <a:cubicBezTo>
                      <a:pt x="140" y="7216"/>
                      <a:pt x="1530" y="10190"/>
                      <a:pt x="5304" y="10190"/>
                    </a:cubicBezTo>
                    <a:cubicBezTo>
                      <a:pt x="7489" y="10190"/>
                      <a:pt x="8879" y="8802"/>
                      <a:pt x="8879" y="8802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4BFF430-F19A-994E-0937-38EDBA7D91D2}"/>
                  </a:ext>
                </a:extLst>
              </p:cNvPr>
              <p:cNvSpPr/>
              <p:nvPr/>
            </p:nvSpPr>
            <p:spPr>
              <a:xfrm>
                <a:off x="16165843" y="1985506"/>
                <a:ext cx="74477" cy="38858"/>
              </a:xfrm>
              <a:custGeom>
                <a:avLst/>
                <a:gdLst>
                  <a:gd name="connsiteX0" fmla="*/ 68066 w 74477"/>
                  <a:gd name="connsiteY0" fmla="*/ 12172 h 38858"/>
                  <a:gd name="connsiteX1" fmla="*/ 54759 w 74477"/>
                  <a:gd name="connsiteY1" fmla="*/ 79 h 38858"/>
                  <a:gd name="connsiteX2" fmla="*/ 40658 w 74477"/>
                  <a:gd name="connsiteY2" fmla="*/ 8207 h 38858"/>
                  <a:gd name="connsiteX3" fmla="*/ 27550 w 74477"/>
                  <a:gd name="connsiteY3" fmla="*/ 79 h 38858"/>
                  <a:gd name="connsiteX4" fmla="*/ 13250 w 74477"/>
                  <a:gd name="connsiteY4" fmla="*/ 8604 h 38858"/>
                  <a:gd name="connsiteX5" fmla="*/ 13052 w 74477"/>
                  <a:gd name="connsiteY5" fmla="*/ 8604 h 38858"/>
                  <a:gd name="connsiteX6" fmla="*/ 13052 w 74477"/>
                  <a:gd name="connsiteY6" fmla="*/ 79 h 38858"/>
                  <a:gd name="connsiteX7" fmla="*/ 142 w 74477"/>
                  <a:gd name="connsiteY7" fmla="*/ 1070 h 38858"/>
                  <a:gd name="connsiteX8" fmla="*/ 142 w 74477"/>
                  <a:gd name="connsiteY8" fmla="*/ 4242 h 38858"/>
                  <a:gd name="connsiteX9" fmla="*/ 6696 w 74477"/>
                  <a:gd name="connsiteY9" fmla="*/ 9198 h 38858"/>
                  <a:gd name="connsiteX10" fmla="*/ 6696 w 74477"/>
                  <a:gd name="connsiteY10" fmla="*/ 31998 h 38858"/>
                  <a:gd name="connsiteX11" fmla="*/ 142 w 74477"/>
                  <a:gd name="connsiteY11" fmla="*/ 35765 h 38858"/>
                  <a:gd name="connsiteX12" fmla="*/ 142 w 74477"/>
                  <a:gd name="connsiteY12" fmla="*/ 38937 h 38858"/>
                  <a:gd name="connsiteX13" fmla="*/ 10271 w 74477"/>
                  <a:gd name="connsiteY13" fmla="*/ 38540 h 38858"/>
                  <a:gd name="connsiteX14" fmla="*/ 20400 w 74477"/>
                  <a:gd name="connsiteY14" fmla="*/ 38937 h 38858"/>
                  <a:gd name="connsiteX15" fmla="*/ 20400 w 74477"/>
                  <a:gd name="connsiteY15" fmla="*/ 35765 h 38858"/>
                  <a:gd name="connsiteX16" fmla="*/ 13846 w 74477"/>
                  <a:gd name="connsiteY16" fmla="*/ 31998 h 38858"/>
                  <a:gd name="connsiteX17" fmla="*/ 13846 w 74477"/>
                  <a:gd name="connsiteY17" fmla="*/ 16137 h 38858"/>
                  <a:gd name="connsiteX18" fmla="*/ 26954 w 74477"/>
                  <a:gd name="connsiteY18" fmla="*/ 2458 h 38858"/>
                  <a:gd name="connsiteX19" fmla="*/ 33906 w 74477"/>
                  <a:gd name="connsiteY19" fmla="*/ 11776 h 38858"/>
                  <a:gd name="connsiteX20" fmla="*/ 33906 w 74477"/>
                  <a:gd name="connsiteY20" fmla="*/ 31998 h 38858"/>
                  <a:gd name="connsiteX21" fmla="*/ 27352 w 74477"/>
                  <a:gd name="connsiteY21" fmla="*/ 35765 h 38858"/>
                  <a:gd name="connsiteX22" fmla="*/ 27352 w 74477"/>
                  <a:gd name="connsiteY22" fmla="*/ 38937 h 38858"/>
                  <a:gd name="connsiteX23" fmla="*/ 37282 w 74477"/>
                  <a:gd name="connsiteY23" fmla="*/ 38540 h 38858"/>
                  <a:gd name="connsiteX24" fmla="*/ 47609 w 74477"/>
                  <a:gd name="connsiteY24" fmla="*/ 38937 h 38858"/>
                  <a:gd name="connsiteX25" fmla="*/ 47609 w 74477"/>
                  <a:gd name="connsiteY25" fmla="*/ 35765 h 38858"/>
                  <a:gd name="connsiteX26" fmla="*/ 40857 w 74477"/>
                  <a:gd name="connsiteY26" fmla="*/ 31998 h 38858"/>
                  <a:gd name="connsiteX27" fmla="*/ 40857 w 74477"/>
                  <a:gd name="connsiteY27" fmla="*/ 16137 h 38858"/>
                  <a:gd name="connsiteX28" fmla="*/ 53965 w 74477"/>
                  <a:gd name="connsiteY28" fmla="*/ 2458 h 38858"/>
                  <a:gd name="connsiteX29" fmla="*/ 61115 w 74477"/>
                  <a:gd name="connsiteY29" fmla="*/ 11776 h 38858"/>
                  <a:gd name="connsiteX30" fmla="*/ 61115 w 74477"/>
                  <a:gd name="connsiteY30" fmla="*/ 31998 h 38858"/>
                  <a:gd name="connsiteX31" fmla="*/ 54362 w 74477"/>
                  <a:gd name="connsiteY31" fmla="*/ 35765 h 38858"/>
                  <a:gd name="connsiteX32" fmla="*/ 54362 w 74477"/>
                  <a:gd name="connsiteY32" fmla="*/ 38937 h 38858"/>
                  <a:gd name="connsiteX33" fmla="*/ 64491 w 74477"/>
                  <a:gd name="connsiteY33" fmla="*/ 38540 h 38858"/>
                  <a:gd name="connsiteX34" fmla="*/ 74620 w 74477"/>
                  <a:gd name="connsiteY34" fmla="*/ 38937 h 38858"/>
                  <a:gd name="connsiteX35" fmla="*/ 74620 w 74477"/>
                  <a:gd name="connsiteY35" fmla="*/ 35765 h 38858"/>
                  <a:gd name="connsiteX36" fmla="*/ 68066 w 74477"/>
                  <a:gd name="connsiteY36" fmla="*/ 31998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66" y="12172"/>
                    </a:moveTo>
                    <a:cubicBezTo>
                      <a:pt x="68066" y="4440"/>
                      <a:pt x="64292" y="79"/>
                      <a:pt x="54759" y="79"/>
                    </a:cubicBezTo>
                    <a:cubicBezTo>
                      <a:pt x="47808" y="79"/>
                      <a:pt x="43041" y="3845"/>
                      <a:pt x="40658" y="8207"/>
                    </a:cubicBezTo>
                    <a:cubicBezTo>
                      <a:pt x="38871" y="2061"/>
                      <a:pt x="34104" y="79"/>
                      <a:pt x="27550" y="79"/>
                    </a:cubicBezTo>
                    <a:cubicBezTo>
                      <a:pt x="20400" y="79"/>
                      <a:pt x="15634" y="4044"/>
                      <a:pt x="13250" y="8604"/>
                    </a:cubicBezTo>
                    <a:lnTo>
                      <a:pt x="13052" y="8604"/>
                    </a:lnTo>
                    <a:lnTo>
                      <a:pt x="13052" y="79"/>
                    </a:lnTo>
                    <a:lnTo>
                      <a:pt x="142" y="1070"/>
                    </a:lnTo>
                    <a:lnTo>
                      <a:pt x="142" y="4242"/>
                    </a:lnTo>
                    <a:cubicBezTo>
                      <a:pt x="6101" y="4242"/>
                      <a:pt x="6696" y="4837"/>
                      <a:pt x="6696" y="9198"/>
                    </a:cubicBezTo>
                    <a:lnTo>
                      <a:pt x="6696" y="31998"/>
                    </a:lnTo>
                    <a:cubicBezTo>
                      <a:pt x="6696" y="35765"/>
                      <a:pt x="5902" y="35765"/>
                      <a:pt x="142" y="35765"/>
                    </a:cubicBezTo>
                    <a:lnTo>
                      <a:pt x="142" y="38937"/>
                    </a:lnTo>
                    <a:cubicBezTo>
                      <a:pt x="341" y="38937"/>
                      <a:pt x="6498" y="38540"/>
                      <a:pt x="10271" y="38540"/>
                    </a:cubicBezTo>
                    <a:cubicBezTo>
                      <a:pt x="13449" y="38540"/>
                      <a:pt x="19606" y="38937"/>
                      <a:pt x="20400" y="38937"/>
                    </a:cubicBezTo>
                    <a:lnTo>
                      <a:pt x="20400" y="35765"/>
                    </a:lnTo>
                    <a:cubicBezTo>
                      <a:pt x="14641" y="35765"/>
                      <a:pt x="13846" y="35765"/>
                      <a:pt x="13846" y="31998"/>
                    </a:cubicBezTo>
                    <a:lnTo>
                      <a:pt x="13846" y="16137"/>
                    </a:lnTo>
                    <a:cubicBezTo>
                      <a:pt x="13846" y="6819"/>
                      <a:pt x="20996" y="2458"/>
                      <a:pt x="26954" y="2458"/>
                    </a:cubicBezTo>
                    <a:cubicBezTo>
                      <a:pt x="33111" y="2458"/>
                      <a:pt x="33906" y="7414"/>
                      <a:pt x="33906" y="11776"/>
                    </a:cubicBezTo>
                    <a:lnTo>
                      <a:pt x="33906" y="31998"/>
                    </a:lnTo>
                    <a:cubicBezTo>
                      <a:pt x="33906" y="35765"/>
                      <a:pt x="33111" y="35765"/>
                      <a:pt x="27352" y="35765"/>
                    </a:cubicBezTo>
                    <a:lnTo>
                      <a:pt x="27352" y="38937"/>
                    </a:lnTo>
                    <a:cubicBezTo>
                      <a:pt x="27550" y="38937"/>
                      <a:pt x="33707" y="38540"/>
                      <a:pt x="37282" y="38540"/>
                    </a:cubicBezTo>
                    <a:cubicBezTo>
                      <a:pt x="40658" y="38540"/>
                      <a:pt x="46815" y="38937"/>
                      <a:pt x="47609" y="38937"/>
                    </a:cubicBezTo>
                    <a:lnTo>
                      <a:pt x="47609" y="35765"/>
                    </a:lnTo>
                    <a:cubicBezTo>
                      <a:pt x="41850" y="35765"/>
                      <a:pt x="40857" y="35765"/>
                      <a:pt x="40857" y="31998"/>
                    </a:cubicBezTo>
                    <a:lnTo>
                      <a:pt x="40857" y="16137"/>
                    </a:lnTo>
                    <a:cubicBezTo>
                      <a:pt x="40857" y="6819"/>
                      <a:pt x="48205" y="2458"/>
                      <a:pt x="53965" y="2458"/>
                    </a:cubicBezTo>
                    <a:cubicBezTo>
                      <a:pt x="60320" y="2458"/>
                      <a:pt x="61115" y="7414"/>
                      <a:pt x="61115" y="11776"/>
                    </a:cubicBezTo>
                    <a:lnTo>
                      <a:pt x="61115" y="31998"/>
                    </a:lnTo>
                    <a:cubicBezTo>
                      <a:pt x="61115" y="35765"/>
                      <a:pt x="60122" y="35765"/>
                      <a:pt x="54362" y="35765"/>
                    </a:cubicBezTo>
                    <a:lnTo>
                      <a:pt x="54362" y="38937"/>
                    </a:lnTo>
                    <a:cubicBezTo>
                      <a:pt x="54561" y="38937"/>
                      <a:pt x="60717" y="38540"/>
                      <a:pt x="64491" y="38540"/>
                    </a:cubicBezTo>
                    <a:cubicBezTo>
                      <a:pt x="67669" y="38540"/>
                      <a:pt x="73826" y="38937"/>
                      <a:pt x="74620" y="38937"/>
                    </a:cubicBezTo>
                    <a:lnTo>
                      <a:pt x="74620" y="35765"/>
                    </a:lnTo>
                    <a:cubicBezTo>
                      <a:pt x="68860" y="35765"/>
                      <a:pt x="68066" y="35765"/>
                      <a:pt x="68066" y="3199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5FDE0F0-3791-9177-07A5-768CA927AF78}"/>
                  </a:ext>
                </a:extLst>
              </p:cNvPr>
              <p:cNvSpPr/>
              <p:nvPr/>
            </p:nvSpPr>
            <p:spPr>
              <a:xfrm>
                <a:off x="16264898" y="1962707"/>
                <a:ext cx="18073" cy="17050"/>
              </a:xfrm>
              <a:custGeom>
                <a:avLst/>
                <a:gdLst>
                  <a:gd name="connsiteX0" fmla="*/ 2135 w 18073"/>
                  <a:gd name="connsiteY0" fmla="*/ 17129 h 17050"/>
                  <a:gd name="connsiteX1" fmla="*/ 16037 w 18073"/>
                  <a:gd name="connsiteY1" fmla="*/ 7018 h 17050"/>
                  <a:gd name="connsiteX2" fmla="*/ 18222 w 18073"/>
                  <a:gd name="connsiteY2" fmla="*/ 3845 h 17050"/>
                  <a:gd name="connsiteX3" fmla="*/ 14647 w 18073"/>
                  <a:gd name="connsiteY3" fmla="*/ 79 h 17050"/>
                  <a:gd name="connsiteX4" fmla="*/ 11668 w 18073"/>
                  <a:gd name="connsiteY4" fmla="*/ 1863 h 17050"/>
                  <a:gd name="connsiteX5" fmla="*/ 149 w 18073"/>
                  <a:gd name="connsiteY5" fmla="*/ 147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135" y="17129"/>
                    </a:moveTo>
                    <a:cubicBezTo>
                      <a:pt x="9086" y="11974"/>
                      <a:pt x="14449" y="8405"/>
                      <a:pt x="16037" y="7018"/>
                    </a:cubicBezTo>
                    <a:cubicBezTo>
                      <a:pt x="17428" y="6026"/>
                      <a:pt x="18222" y="5431"/>
                      <a:pt x="18222" y="3845"/>
                    </a:cubicBezTo>
                    <a:cubicBezTo>
                      <a:pt x="18222" y="2061"/>
                      <a:pt x="16832" y="79"/>
                      <a:pt x="14647" y="79"/>
                    </a:cubicBezTo>
                    <a:cubicBezTo>
                      <a:pt x="13257" y="79"/>
                      <a:pt x="12463" y="872"/>
                      <a:pt x="11668" y="1863"/>
                    </a:cubicBezTo>
                    <a:lnTo>
                      <a:pt x="149" y="14750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9DA861F-F567-D6B4-9041-A6209A524E79}"/>
                </a:ext>
              </a:extLst>
            </p:cNvPr>
            <p:cNvSpPr/>
            <p:nvPr/>
          </p:nvSpPr>
          <p:spPr>
            <a:xfrm>
              <a:off x="4254975" y="2559415"/>
              <a:ext cx="44289" cy="40047"/>
            </a:xfrm>
            <a:custGeom>
              <a:avLst/>
              <a:gdLst>
                <a:gd name="connsiteX0" fmla="*/ 34707 w 44289"/>
                <a:gd name="connsiteY0" fmla="*/ 15741 h 40047"/>
                <a:gd name="connsiteX1" fmla="*/ 30734 w 44289"/>
                <a:gd name="connsiteY1" fmla="*/ 4440 h 40047"/>
                <a:gd name="connsiteX2" fmla="*/ 17626 w 44289"/>
                <a:gd name="connsiteY2" fmla="*/ 79 h 40047"/>
                <a:gd name="connsiteX3" fmla="*/ 3327 w 44289"/>
                <a:gd name="connsiteY3" fmla="*/ 8604 h 40047"/>
                <a:gd name="connsiteX4" fmla="*/ 7497 w 44289"/>
                <a:gd name="connsiteY4" fmla="*/ 12767 h 40047"/>
                <a:gd name="connsiteX5" fmla="*/ 11668 w 44289"/>
                <a:gd name="connsiteY5" fmla="*/ 8802 h 40047"/>
                <a:gd name="connsiteX6" fmla="*/ 8689 w 44289"/>
                <a:gd name="connsiteY6" fmla="*/ 4638 h 40047"/>
                <a:gd name="connsiteX7" fmla="*/ 17428 w 44289"/>
                <a:gd name="connsiteY7" fmla="*/ 2458 h 40047"/>
                <a:gd name="connsiteX8" fmla="*/ 27755 w 44289"/>
                <a:gd name="connsiteY8" fmla="*/ 13163 h 40047"/>
                <a:gd name="connsiteX9" fmla="*/ 27755 w 44289"/>
                <a:gd name="connsiteY9" fmla="*/ 15939 h 40047"/>
                <a:gd name="connsiteX10" fmla="*/ 10675 w 44289"/>
                <a:gd name="connsiteY10" fmla="*/ 18715 h 40047"/>
                <a:gd name="connsiteX11" fmla="*/ 149 w 44289"/>
                <a:gd name="connsiteY11" fmla="*/ 30412 h 40047"/>
                <a:gd name="connsiteX12" fmla="*/ 15640 w 44289"/>
                <a:gd name="connsiteY12" fmla="*/ 40126 h 40047"/>
                <a:gd name="connsiteX13" fmla="*/ 28748 w 44289"/>
                <a:gd name="connsiteY13" fmla="*/ 32791 h 40047"/>
                <a:gd name="connsiteX14" fmla="*/ 35501 w 44289"/>
                <a:gd name="connsiteY14" fmla="*/ 39730 h 40047"/>
                <a:gd name="connsiteX15" fmla="*/ 44438 w 44289"/>
                <a:gd name="connsiteY15" fmla="*/ 31403 h 40047"/>
                <a:gd name="connsiteX16" fmla="*/ 44438 w 44289"/>
                <a:gd name="connsiteY16" fmla="*/ 26447 h 40047"/>
                <a:gd name="connsiteX17" fmla="*/ 41261 w 44289"/>
                <a:gd name="connsiteY17" fmla="*/ 26447 h 40047"/>
                <a:gd name="connsiteX18" fmla="*/ 41261 w 44289"/>
                <a:gd name="connsiteY18" fmla="*/ 31403 h 40047"/>
                <a:gd name="connsiteX19" fmla="*/ 38083 w 44289"/>
                <a:gd name="connsiteY19" fmla="*/ 36359 h 40047"/>
                <a:gd name="connsiteX20" fmla="*/ 34707 w 44289"/>
                <a:gd name="connsiteY20" fmla="*/ 31205 h 40047"/>
                <a:gd name="connsiteX21" fmla="*/ 27755 w 44289"/>
                <a:gd name="connsiteY21" fmla="*/ 26843 h 40047"/>
                <a:gd name="connsiteX22" fmla="*/ 16435 w 44289"/>
                <a:gd name="connsiteY22" fmla="*/ 37747 h 40047"/>
                <a:gd name="connsiteX23" fmla="*/ 7696 w 44289"/>
                <a:gd name="connsiteY23" fmla="*/ 30412 h 40047"/>
                <a:gd name="connsiteX24" fmla="*/ 27755 w 44289"/>
                <a:gd name="connsiteY24" fmla="*/ 18120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707" y="15741"/>
                  </a:moveTo>
                  <a:cubicBezTo>
                    <a:pt x="34707" y="10983"/>
                    <a:pt x="34707" y="7612"/>
                    <a:pt x="30734" y="4440"/>
                  </a:cubicBezTo>
                  <a:cubicBezTo>
                    <a:pt x="27159" y="1466"/>
                    <a:pt x="22790" y="79"/>
                    <a:pt x="17626" y="79"/>
                  </a:cubicBezTo>
                  <a:cubicBezTo>
                    <a:pt x="9285" y="79"/>
                    <a:pt x="3327" y="3251"/>
                    <a:pt x="3327" y="8604"/>
                  </a:cubicBezTo>
                  <a:cubicBezTo>
                    <a:pt x="3327" y="11379"/>
                    <a:pt x="5313" y="12767"/>
                    <a:pt x="7497" y="12767"/>
                  </a:cubicBezTo>
                  <a:cubicBezTo>
                    <a:pt x="9881" y="12767"/>
                    <a:pt x="11668" y="11181"/>
                    <a:pt x="11668" y="8802"/>
                  </a:cubicBezTo>
                  <a:cubicBezTo>
                    <a:pt x="11668" y="7216"/>
                    <a:pt x="11072" y="5431"/>
                    <a:pt x="8689" y="4638"/>
                  </a:cubicBezTo>
                  <a:cubicBezTo>
                    <a:pt x="11867" y="2458"/>
                    <a:pt x="17030" y="2458"/>
                    <a:pt x="17428" y="2458"/>
                  </a:cubicBezTo>
                  <a:cubicBezTo>
                    <a:pt x="22393" y="2458"/>
                    <a:pt x="27755" y="5630"/>
                    <a:pt x="27755" y="13163"/>
                  </a:cubicBezTo>
                  <a:lnTo>
                    <a:pt x="27755" y="15939"/>
                  </a:lnTo>
                  <a:cubicBezTo>
                    <a:pt x="22989" y="16137"/>
                    <a:pt x="17030" y="16336"/>
                    <a:pt x="10675" y="18715"/>
                  </a:cubicBezTo>
                  <a:cubicBezTo>
                    <a:pt x="2731" y="21688"/>
                    <a:pt x="149" y="26447"/>
                    <a:pt x="149" y="30412"/>
                  </a:cubicBezTo>
                  <a:cubicBezTo>
                    <a:pt x="149" y="37946"/>
                    <a:pt x="9483" y="40126"/>
                    <a:pt x="15640" y="40126"/>
                  </a:cubicBezTo>
                  <a:cubicBezTo>
                    <a:pt x="22790" y="40126"/>
                    <a:pt x="26961" y="36161"/>
                    <a:pt x="28748" y="32791"/>
                  </a:cubicBezTo>
                  <a:cubicBezTo>
                    <a:pt x="29146" y="36359"/>
                    <a:pt x="31529" y="39730"/>
                    <a:pt x="35501" y="39730"/>
                  </a:cubicBezTo>
                  <a:cubicBezTo>
                    <a:pt x="35700" y="39730"/>
                    <a:pt x="44438" y="39730"/>
                    <a:pt x="44438" y="31403"/>
                  </a:cubicBezTo>
                  <a:lnTo>
                    <a:pt x="44438" y="26447"/>
                  </a:lnTo>
                  <a:lnTo>
                    <a:pt x="41261" y="26447"/>
                  </a:lnTo>
                  <a:lnTo>
                    <a:pt x="41261" y="31403"/>
                  </a:lnTo>
                  <a:cubicBezTo>
                    <a:pt x="41261" y="32196"/>
                    <a:pt x="41261" y="36359"/>
                    <a:pt x="38083" y="36359"/>
                  </a:cubicBezTo>
                  <a:cubicBezTo>
                    <a:pt x="34707" y="36359"/>
                    <a:pt x="34707" y="32196"/>
                    <a:pt x="34707" y="31205"/>
                  </a:cubicBezTo>
                  <a:close/>
                  <a:moveTo>
                    <a:pt x="27755" y="26843"/>
                  </a:moveTo>
                  <a:cubicBezTo>
                    <a:pt x="27755" y="35368"/>
                    <a:pt x="20407" y="37747"/>
                    <a:pt x="16435" y="37747"/>
                  </a:cubicBezTo>
                  <a:cubicBezTo>
                    <a:pt x="11867" y="37747"/>
                    <a:pt x="7696" y="34773"/>
                    <a:pt x="7696" y="30412"/>
                  </a:cubicBezTo>
                  <a:cubicBezTo>
                    <a:pt x="7696" y="25654"/>
                    <a:pt x="11867" y="18715"/>
                    <a:pt x="27755" y="1812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AE48FEB-32A4-B6FD-FA3C-B46695AC5EDA}"/>
                </a:ext>
              </a:extLst>
            </p:cNvPr>
            <p:cNvSpPr/>
            <p:nvPr/>
          </p:nvSpPr>
          <p:spPr>
            <a:xfrm>
              <a:off x="4302851" y="2560605"/>
              <a:ext cx="48261" cy="38065"/>
            </a:xfrm>
            <a:custGeom>
              <a:avLst/>
              <a:gdLst>
                <a:gd name="connsiteX0" fmla="*/ 27759 w 48261"/>
                <a:gd name="connsiteY0" fmla="*/ 18318 h 38065"/>
                <a:gd name="connsiteX1" fmla="*/ 26965 w 48261"/>
                <a:gd name="connsiteY1" fmla="*/ 17525 h 38065"/>
                <a:gd name="connsiteX2" fmla="*/ 33717 w 48261"/>
                <a:gd name="connsiteY2" fmla="*/ 10190 h 38065"/>
                <a:gd name="connsiteX3" fmla="*/ 46825 w 48261"/>
                <a:gd name="connsiteY3" fmla="*/ 3251 h 38065"/>
                <a:gd name="connsiteX4" fmla="*/ 46825 w 48261"/>
                <a:gd name="connsiteY4" fmla="*/ 79 h 38065"/>
                <a:gd name="connsiteX5" fmla="*/ 39477 w 48261"/>
                <a:gd name="connsiteY5" fmla="*/ 475 h 38065"/>
                <a:gd name="connsiteX6" fmla="*/ 30738 w 48261"/>
                <a:gd name="connsiteY6" fmla="*/ 79 h 38065"/>
                <a:gd name="connsiteX7" fmla="*/ 30738 w 48261"/>
                <a:gd name="connsiteY7" fmla="*/ 3251 h 38065"/>
                <a:gd name="connsiteX8" fmla="*/ 32327 w 48261"/>
                <a:gd name="connsiteY8" fmla="*/ 5233 h 38065"/>
                <a:gd name="connsiteX9" fmla="*/ 31136 w 48261"/>
                <a:gd name="connsiteY9" fmla="*/ 8405 h 38065"/>
                <a:gd name="connsiteX10" fmla="*/ 24979 w 48261"/>
                <a:gd name="connsiteY10" fmla="*/ 15344 h 38065"/>
                <a:gd name="connsiteX11" fmla="*/ 17630 w 48261"/>
                <a:gd name="connsiteY11" fmla="*/ 6819 h 38065"/>
                <a:gd name="connsiteX12" fmla="*/ 16637 w 48261"/>
                <a:gd name="connsiteY12" fmla="*/ 5233 h 38065"/>
                <a:gd name="connsiteX13" fmla="*/ 19021 w 48261"/>
                <a:gd name="connsiteY13" fmla="*/ 3251 h 38065"/>
                <a:gd name="connsiteX14" fmla="*/ 19021 w 48261"/>
                <a:gd name="connsiteY14" fmla="*/ 79 h 38065"/>
                <a:gd name="connsiteX15" fmla="*/ 9090 w 48261"/>
                <a:gd name="connsiteY15" fmla="*/ 475 h 38065"/>
                <a:gd name="connsiteX16" fmla="*/ 550 w 48261"/>
                <a:gd name="connsiteY16" fmla="*/ 79 h 38065"/>
                <a:gd name="connsiteX17" fmla="*/ 550 w 48261"/>
                <a:gd name="connsiteY17" fmla="*/ 3251 h 38065"/>
                <a:gd name="connsiteX18" fmla="*/ 9090 w 48261"/>
                <a:gd name="connsiteY18" fmla="*/ 6026 h 38065"/>
                <a:gd name="connsiteX19" fmla="*/ 20212 w 48261"/>
                <a:gd name="connsiteY19" fmla="*/ 18715 h 38065"/>
                <a:gd name="connsiteX20" fmla="*/ 21007 w 48261"/>
                <a:gd name="connsiteY20" fmla="*/ 19508 h 38065"/>
                <a:gd name="connsiteX21" fmla="*/ 13460 w 48261"/>
                <a:gd name="connsiteY21" fmla="*/ 28033 h 38065"/>
                <a:gd name="connsiteX22" fmla="*/ 153 w 48261"/>
                <a:gd name="connsiteY22" fmla="*/ 34972 h 38065"/>
                <a:gd name="connsiteX23" fmla="*/ 153 w 48261"/>
                <a:gd name="connsiteY23" fmla="*/ 38144 h 38065"/>
                <a:gd name="connsiteX24" fmla="*/ 7501 w 48261"/>
                <a:gd name="connsiteY24" fmla="*/ 37747 h 38065"/>
                <a:gd name="connsiteX25" fmla="*/ 16240 w 48261"/>
                <a:gd name="connsiteY25" fmla="*/ 38144 h 38065"/>
                <a:gd name="connsiteX26" fmla="*/ 16240 w 48261"/>
                <a:gd name="connsiteY26" fmla="*/ 34972 h 38065"/>
                <a:gd name="connsiteX27" fmla="*/ 14453 w 48261"/>
                <a:gd name="connsiteY27" fmla="*/ 32989 h 38065"/>
                <a:gd name="connsiteX28" fmla="*/ 16836 w 48261"/>
                <a:gd name="connsiteY28" fmla="*/ 28627 h 38065"/>
                <a:gd name="connsiteX29" fmla="*/ 22993 w 48261"/>
                <a:gd name="connsiteY29" fmla="*/ 21887 h 38065"/>
                <a:gd name="connsiteX30" fmla="*/ 30738 w 48261"/>
                <a:gd name="connsiteY30" fmla="*/ 30610 h 38065"/>
                <a:gd name="connsiteX31" fmla="*/ 32327 w 48261"/>
                <a:gd name="connsiteY31" fmla="*/ 33187 h 38065"/>
                <a:gd name="connsiteX32" fmla="*/ 29944 w 48261"/>
                <a:gd name="connsiteY32" fmla="*/ 34972 h 38065"/>
                <a:gd name="connsiteX33" fmla="*/ 29944 w 48261"/>
                <a:gd name="connsiteY33" fmla="*/ 38144 h 38065"/>
                <a:gd name="connsiteX34" fmla="*/ 40073 w 48261"/>
                <a:gd name="connsiteY34" fmla="*/ 37747 h 38065"/>
                <a:gd name="connsiteX35" fmla="*/ 48414 w 48261"/>
                <a:gd name="connsiteY35" fmla="*/ 38144 h 38065"/>
                <a:gd name="connsiteX36" fmla="*/ 48414 w 48261"/>
                <a:gd name="connsiteY36" fmla="*/ 34972 h 38065"/>
                <a:gd name="connsiteX37" fmla="*/ 39874 w 48261"/>
                <a:gd name="connsiteY37" fmla="*/ 32196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759" y="18318"/>
                  </a:moveTo>
                  <a:cubicBezTo>
                    <a:pt x="27561" y="18318"/>
                    <a:pt x="26965" y="17525"/>
                    <a:pt x="26965" y="17525"/>
                  </a:cubicBezTo>
                  <a:cubicBezTo>
                    <a:pt x="26965" y="17327"/>
                    <a:pt x="32923" y="10983"/>
                    <a:pt x="33717" y="10190"/>
                  </a:cubicBezTo>
                  <a:cubicBezTo>
                    <a:pt x="36697" y="6819"/>
                    <a:pt x="39874" y="3449"/>
                    <a:pt x="46825" y="3251"/>
                  </a:cubicBezTo>
                  <a:lnTo>
                    <a:pt x="46825" y="79"/>
                  </a:lnTo>
                  <a:cubicBezTo>
                    <a:pt x="44442" y="277"/>
                    <a:pt x="41860" y="475"/>
                    <a:pt x="39477" y="475"/>
                  </a:cubicBezTo>
                  <a:cubicBezTo>
                    <a:pt x="36697" y="475"/>
                    <a:pt x="33320" y="475"/>
                    <a:pt x="30738" y="79"/>
                  </a:cubicBezTo>
                  <a:lnTo>
                    <a:pt x="30738" y="3251"/>
                  </a:lnTo>
                  <a:cubicBezTo>
                    <a:pt x="32129" y="3647"/>
                    <a:pt x="32327" y="4440"/>
                    <a:pt x="32327" y="5233"/>
                  </a:cubicBezTo>
                  <a:cubicBezTo>
                    <a:pt x="32327" y="5431"/>
                    <a:pt x="32327" y="6819"/>
                    <a:pt x="31136" y="8405"/>
                  </a:cubicBezTo>
                  <a:lnTo>
                    <a:pt x="24979" y="15344"/>
                  </a:lnTo>
                  <a:lnTo>
                    <a:pt x="17630" y="6819"/>
                  </a:lnTo>
                  <a:cubicBezTo>
                    <a:pt x="16637" y="6026"/>
                    <a:pt x="16637" y="5431"/>
                    <a:pt x="16637" y="5233"/>
                  </a:cubicBezTo>
                  <a:cubicBezTo>
                    <a:pt x="16637" y="3845"/>
                    <a:pt x="17829" y="3251"/>
                    <a:pt x="19021" y="3251"/>
                  </a:cubicBezTo>
                  <a:lnTo>
                    <a:pt x="19021" y="79"/>
                  </a:lnTo>
                  <a:cubicBezTo>
                    <a:pt x="15644" y="475"/>
                    <a:pt x="12268" y="475"/>
                    <a:pt x="9090" y="475"/>
                  </a:cubicBezTo>
                  <a:cubicBezTo>
                    <a:pt x="6508" y="475"/>
                    <a:pt x="3132" y="475"/>
                    <a:pt x="550" y="79"/>
                  </a:cubicBezTo>
                  <a:lnTo>
                    <a:pt x="550" y="3251"/>
                  </a:lnTo>
                  <a:cubicBezTo>
                    <a:pt x="4522" y="3251"/>
                    <a:pt x="6906" y="3251"/>
                    <a:pt x="9090" y="6026"/>
                  </a:cubicBezTo>
                  <a:lnTo>
                    <a:pt x="20212" y="18715"/>
                  </a:lnTo>
                  <a:cubicBezTo>
                    <a:pt x="20212" y="18715"/>
                    <a:pt x="21007" y="19508"/>
                    <a:pt x="21007" y="19508"/>
                  </a:cubicBezTo>
                  <a:cubicBezTo>
                    <a:pt x="21007" y="19706"/>
                    <a:pt x="14254" y="27041"/>
                    <a:pt x="13460" y="28033"/>
                  </a:cubicBezTo>
                  <a:cubicBezTo>
                    <a:pt x="10083" y="31601"/>
                    <a:pt x="7104" y="34773"/>
                    <a:pt x="153" y="34972"/>
                  </a:cubicBezTo>
                  <a:lnTo>
                    <a:pt x="153" y="38144"/>
                  </a:lnTo>
                  <a:cubicBezTo>
                    <a:pt x="2735" y="37946"/>
                    <a:pt x="4721" y="37747"/>
                    <a:pt x="7501" y="37747"/>
                  </a:cubicBezTo>
                  <a:cubicBezTo>
                    <a:pt x="10083" y="37747"/>
                    <a:pt x="13658" y="37946"/>
                    <a:pt x="16240" y="38144"/>
                  </a:cubicBezTo>
                  <a:lnTo>
                    <a:pt x="16240" y="34972"/>
                  </a:lnTo>
                  <a:cubicBezTo>
                    <a:pt x="15247" y="34773"/>
                    <a:pt x="14453" y="34179"/>
                    <a:pt x="14453" y="32989"/>
                  </a:cubicBezTo>
                  <a:cubicBezTo>
                    <a:pt x="14453" y="31205"/>
                    <a:pt x="15446" y="30214"/>
                    <a:pt x="16836" y="28627"/>
                  </a:cubicBezTo>
                  <a:lnTo>
                    <a:pt x="22993" y="21887"/>
                  </a:lnTo>
                  <a:lnTo>
                    <a:pt x="30738" y="30610"/>
                  </a:lnTo>
                  <a:cubicBezTo>
                    <a:pt x="32327" y="32394"/>
                    <a:pt x="32327" y="32593"/>
                    <a:pt x="32327" y="33187"/>
                  </a:cubicBezTo>
                  <a:cubicBezTo>
                    <a:pt x="32327" y="34972"/>
                    <a:pt x="30341" y="34972"/>
                    <a:pt x="29944" y="34972"/>
                  </a:cubicBezTo>
                  <a:lnTo>
                    <a:pt x="29944" y="38144"/>
                  </a:lnTo>
                  <a:cubicBezTo>
                    <a:pt x="30738" y="38144"/>
                    <a:pt x="37094" y="37747"/>
                    <a:pt x="40073" y="37747"/>
                  </a:cubicBezTo>
                  <a:cubicBezTo>
                    <a:pt x="42853" y="37747"/>
                    <a:pt x="45634" y="37946"/>
                    <a:pt x="48414" y="38144"/>
                  </a:cubicBezTo>
                  <a:lnTo>
                    <a:pt x="48414" y="34972"/>
                  </a:lnTo>
                  <a:cubicBezTo>
                    <a:pt x="42655" y="34972"/>
                    <a:pt x="41860" y="34377"/>
                    <a:pt x="39874" y="32196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DD0DC7C-2FD1-926C-4F30-3594980242D4}"/>
                </a:ext>
              </a:extLst>
            </p:cNvPr>
            <p:cNvSpPr/>
            <p:nvPr/>
          </p:nvSpPr>
          <p:spPr>
            <a:xfrm flipV="1">
              <a:off x="3826470" y="2664903"/>
              <a:ext cx="1210011" cy="12688"/>
            </a:xfrm>
            <a:custGeom>
              <a:avLst/>
              <a:gdLst>
                <a:gd name="connsiteX0" fmla="*/ 44 w 1210011"/>
                <a:gd name="connsiteY0" fmla="*/ -65 h 12688"/>
                <a:gd name="connsiteX1" fmla="*/ 1210056 w 1210011"/>
                <a:gd name="connsiteY1" fmla="*/ -65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011" h="12688">
                  <a:moveTo>
                    <a:pt x="44" y="-65"/>
                  </a:moveTo>
                  <a:lnTo>
                    <a:pt x="1210056" y="-65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8B0BDF1-7037-695A-DA72-CFEAC23108F8}"/>
                </a:ext>
              </a:extLst>
            </p:cNvPr>
            <p:cNvSpPr/>
            <p:nvPr/>
          </p:nvSpPr>
          <p:spPr>
            <a:xfrm flipV="1">
              <a:off x="3826470" y="4161392"/>
              <a:ext cx="1210011" cy="12688"/>
            </a:xfrm>
            <a:custGeom>
              <a:avLst/>
              <a:gdLst>
                <a:gd name="connsiteX0" fmla="*/ 44 w 1210011"/>
                <a:gd name="connsiteY0" fmla="*/ 171 h 12688"/>
                <a:gd name="connsiteX1" fmla="*/ 1210056 w 1210011"/>
                <a:gd name="connsiteY1" fmla="*/ 171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011" h="12688">
                  <a:moveTo>
                    <a:pt x="44" y="171"/>
                  </a:moveTo>
                  <a:lnTo>
                    <a:pt x="1210056" y="171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D925830-1B26-51CF-DE6C-71D419997C29}"/>
                </a:ext>
              </a:extLst>
            </p:cNvPr>
            <p:cNvSpPr/>
            <p:nvPr/>
          </p:nvSpPr>
          <p:spPr>
            <a:xfrm flipV="1">
              <a:off x="5036482" y="2680780"/>
              <a:ext cx="907533" cy="448951"/>
            </a:xfrm>
            <a:custGeom>
              <a:avLst/>
              <a:gdLst>
                <a:gd name="connsiteX0" fmla="*/ 44 w 907533"/>
                <a:gd name="connsiteY0" fmla="*/ 448922 h 448951"/>
                <a:gd name="connsiteX1" fmla="*/ 64889 w 907533"/>
                <a:gd name="connsiteY1" fmla="*/ 376509 h 448951"/>
                <a:gd name="connsiteX2" fmla="*/ 129684 w 907533"/>
                <a:gd name="connsiteY2" fmla="*/ 316883 h 448951"/>
                <a:gd name="connsiteX3" fmla="*/ 194529 w 907533"/>
                <a:gd name="connsiteY3" fmla="*/ 266923 h 448951"/>
                <a:gd name="connsiteX4" fmla="*/ 259374 w 907533"/>
                <a:gd name="connsiteY4" fmla="*/ 224446 h 448951"/>
                <a:gd name="connsiteX5" fmla="*/ 324170 w 907533"/>
                <a:gd name="connsiteY5" fmla="*/ 187918 h 448951"/>
                <a:gd name="connsiteX6" fmla="*/ 389015 w 907533"/>
                <a:gd name="connsiteY6" fmla="*/ 156147 h 448951"/>
                <a:gd name="connsiteX7" fmla="*/ 453811 w 907533"/>
                <a:gd name="connsiteY7" fmla="*/ 128242 h 448951"/>
                <a:gd name="connsiteX8" fmla="*/ 518656 w 907533"/>
                <a:gd name="connsiteY8" fmla="*/ 103609 h 448951"/>
                <a:gd name="connsiteX9" fmla="*/ 583451 w 907533"/>
                <a:gd name="connsiteY9" fmla="*/ 81602 h 448951"/>
                <a:gd name="connsiteX10" fmla="*/ 648296 w 907533"/>
                <a:gd name="connsiteY10" fmla="*/ 61925 h 448951"/>
                <a:gd name="connsiteX11" fmla="*/ 713141 w 907533"/>
                <a:gd name="connsiteY11" fmla="*/ 44132 h 448951"/>
                <a:gd name="connsiteX12" fmla="*/ 777937 w 907533"/>
                <a:gd name="connsiteY12" fmla="*/ 28024 h 448951"/>
                <a:gd name="connsiteX13" fmla="*/ 842782 w 907533"/>
                <a:gd name="connsiteY13" fmla="*/ 13402 h 448951"/>
                <a:gd name="connsiteX14" fmla="*/ 907577 w 907533"/>
                <a:gd name="connsiteY14" fmla="*/ -30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448922"/>
                  </a:moveTo>
                  <a:lnTo>
                    <a:pt x="64889" y="376509"/>
                  </a:lnTo>
                  <a:lnTo>
                    <a:pt x="129684" y="316883"/>
                  </a:lnTo>
                  <a:lnTo>
                    <a:pt x="194529" y="266923"/>
                  </a:lnTo>
                  <a:lnTo>
                    <a:pt x="259374" y="224446"/>
                  </a:lnTo>
                  <a:lnTo>
                    <a:pt x="324170" y="187918"/>
                  </a:lnTo>
                  <a:lnTo>
                    <a:pt x="389015" y="156147"/>
                  </a:lnTo>
                  <a:lnTo>
                    <a:pt x="453811" y="128242"/>
                  </a:lnTo>
                  <a:lnTo>
                    <a:pt x="518656" y="103609"/>
                  </a:lnTo>
                  <a:lnTo>
                    <a:pt x="583451" y="81602"/>
                  </a:lnTo>
                  <a:lnTo>
                    <a:pt x="648296" y="61925"/>
                  </a:lnTo>
                  <a:lnTo>
                    <a:pt x="713141" y="44132"/>
                  </a:lnTo>
                  <a:lnTo>
                    <a:pt x="777937" y="28024"/>
                  </a:lnTo>
                  <a:lnTo>
                    <a:pt x="842782" y="13402"/>
                  </a:lnTo>
                  <a:lnTo>
                    <a:pt x="907577" y="-30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3997C6E-D555-9629-49C5-C97691A741E7}"/>
                </a:ext>
              </a:extLst>
            </p:cNvPr>
            <p:cNvSpPr/>
            <p:nvPr/>
          </p:nvSpPr>
          <p:spPr>
            <a:xfrm flipV="1">
              <a:off x="2918936" y="2680780"/>
              <a:ext cx="907533" cy="448951"/>
            </a:xfrm>
            <a:custGeom>
              <a:avLst/>
              <a:gdLst>
                <a:gd name="connsiteX0" fmla="*/ 44 w 907533"/>
                <a:gd name="connsiteY0" fmla="*/ -30 h 448951"/>
                <a:gd name="connsiteX1" fmla="*/ 64840 w 907533"/>
                <a:gd name="connsiteY1" fmla="*/ 13402 h 448951"/>
                <a:gd name="connsiteX2" fmla="*/ 129685 w 907533"/>
                <a:gd name="connsiteY2" fmla="*/ 28024 h 448951"/>
                <a:gd name="connsiteX3" fmla="*/ 194480 w 907533"/>
                <a:gd name="connsiteY3" fmla="*/ 44132 h 448951"/>
                <a:gd name="connsiteX4" fmla="*/ 259325 w 907533"/>
                <a:gd name="connsiteY4" fmla="*/ 61925 h 448951"/>
                <a:gd name="connsiteX5" fmla="*/ 324170 w 907533"/>
                <a:gd name="connsiteY5" fmla="*/ 81602 h 448951"/>
                <a:gd name="connsiteX6" fmla="*/ 388966 w 907533"/>
                <a:gd name="connsiteY6" fmla="*/ 103609 h 448951"/>
                <a:gd name="connsiteX7" fmla="*/ 453811 w 907533"/>
                <a:gd name="connsiteY7" fmla="*/ 128242 h 448951"/>
                <a:gd name="connsiteX8" fmla="*/ 518606 w 907533"/>
                <a:gd name="connsiteY8" fmla="*/ 156147 h 448951"/>
                <a:gd name="connsiteX9" fmla="*/ 583452 w 907533"/>
                <a:gd name="connsiteY9" fmla="*/ 187918 h 448951"/>
                <a:gd name="connsiteX10" fmla="*/ 648247 w 907533"/>
                <a:gd name="connsiteY10" fmla="*/ 224446 h 448951"/>
                <a:gd name="connsiteX11" fmla="*/ 713092 w 907533"/>
                <a:gd name="connsiteY11" fmla="*/ 266923 h 448951"/>
                <a:gd name="connsiteX12" fmla="*/ 777937 w 907533"/>
                <a:gd name="connsiteY12" fmla="*/ 316883 h 448951"/>
                <a:gd name="connsiteX13" fmla="*/ 842733 w 907533"/>
                <a:gd name="connsiteY13" fmla="*/ 376509 h 448951"/>
                <a:gd name="connsiteX14" fmla="*/ 907578 w 907533"/>
                <a:gd name="connsiteY14" fmla="*/ 448922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-30"/>
                  </a:moveTo>
                  <a:lnTo>
                    <a:pt x="64840" y="13402"/>
                  </a:lnTo>
                  <a:lnTo>
                    <a:pt x="129685" y="28024"/>
                  </a:lnTo>
                  <a:lnTo>
                    <a:pt x="194480" y="44132"/>
                  </a:lnTo>
                  <a:lnTo>
                    <a:pt x="259325" y="61925"/>
                  </a:lnTo>
                  <a:lnTo>
                    <a:pt x="324170" y="81602"/>
                  </a:lnTo>
                  <a:lnTo>
                    <a:pt x="388966" y="103609"/>
                  </a:lnTo>
                  <a:lnTo>
                    <a:pt x="453811" y="128242"/>
                  </a:lnTo>
                  <a:lnTo>
                    <a:pt x="518606" y="156147"/>
                  </a:lnTo>
                  <a:lnTo>
                    <a:pt x="583452" y="187918"/>
                  </a:lnTo>
                  <a:lnTo>
                    <a:pt x="648247" y="224446"/>
                  </a:lnTo>
                  <a:lnTo>
                    <a:pt x="713092" y="266923"/>
                  </a:lnTo>
                  <a:lnTo>
                    <a:pt x="777937" y="316883"/>
                  </a:lnTo>
                  <a:lnTo>
                    <a:pt x="842733" y="376509"/>
                  </a:lnTo>
                  <a:lnTo>
                    <a:pt x="907578" y="448922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3F4974E-B36C-572C-D76D-5D5368EC65A0}"/>
                </a:ext>
              </a:extLst>
            </p:cNvPr>
            <p:cNvSpPr/>
            <p:nvPr/>
          </p:nvSpPr>
          <p:spPr>
            <a:xfrm flipV="1">
              <a:off x="5036482" y="3728318"/>
              <a:ext cx="907533" cy="448951"/>
            </a:xfrm>
            <a:custGeom>
              <a:avLst/>
              <a:gdLst>
                <a:gd name="connsiteX0" fmla="*/ 44 w 907533"/>
                <a:gd name="connsiteY0" fmla="*/ 136 h 448951"/>
                <a:gd name="connsiteX1" fmla="*/ 64889 w 907533"/>
                <a:gd name="connsiteY1" fmla="*/ 72549 h 448951"/>
                <a:gd name="connsiteX2" fmla="*/ 129684 w 907533"/>
                <a:gd name="connsiteY2" fmla="*/ 132174 h 448951"/>
                <a:gd name="connsiteX3" fmla="*/ 194529 w 907533"/>
                <a:gd name="connsiteY3" fmla="*/ 182135 h 448951"/>
                <a:gd name="connsiteX4" fmla="*/ 259374 w 907533"/>
                <a:gd name="connsiteY4" fmla="*/ 224611 h 448951"/>
                <a:gd name="connsiteX5" fmla="*/ 324170 w 907533"/>
                <a:gd name="connsiteY5" fmla="*/ 261140 h 448951"/>
                <a:gd name="connsiteX6" fmla="*/ 389015 w 907533"/>
                <a:gd name="connsiteY6" fmla="*/ 292911 h 448951"/>
                <a:gd name="connsiteX7" fmla="*/ 453811 w 907533"/>
                <a:gd name="connsiteY7" fmla="*/ 320815 h 448951"/>
                <a:gd name="connsiteX8" fmla="*/ 518656 w 907533"/>
                <a:gd name="connsiteY8" fmla="*/ 345498 h 448951"/>
                <a:gd name="connsiteX9" fmla="*/ 583451 w 907533"/>
                <a:gd name="connsiteY9" fmla="*/ 367455 h 448951"/>
                <a:gd name="connsiteX10" fmla="*/ 648296 w 907533"/>
                <a:gd name="connsiteY10" fmla="*/ 387182 h 448951"/>
                <a:gd name="connsiteX11" fmla="*/ 713141 w 907533"/>
                <a:gd name="connsiteY11" fmla="*/ 404926 h 448951"/>
                <a:gd name="connsiteX12" fmla="*/ 777937 w 907533"/>
                <a:gd name="connsiteY12" fmla="*/ 421034 h 448951"/>
                <a:gd name="connsiteX13" fmla="*/ 842782 w 907533"/>
                <a:gd name="connsiteY13" fmla="*/ 435705 h 448951"/>
                <a:gd name="connsiteX14" fmla="*/ 907577 w 907533"/>
                <a:gd name="connsiteY14" fmla="*/ 449087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136"/>
                  </a:moveTo>
                  <a:lnTo>
                    <a:pt x="64889" y="72549"/>
                  </a:lnTo>
                  <a:lnTo>
                    <a:pt x="129684" y="132174"/>
                  </a:lnTo>
                  <a:lnTo>
                    <a:pt x="194529" y="182135"/>
                  </a:lnTo>
                  <a:lnTo>
                    <a:pt x="259374" y="224611"/>
                  </a:lnTo>
                  <a:lnTo>
                    <a:pt x="324170" y="261140"/>
                  </a:lnTo>
                  <a:lnTo>
                    <a:pt x="389015" y="292911"/>
                  </a:lnTo>
                  <a:lnTo>
                    <a:pt x="453811" y="320815"/>
                  </a:lnTo>
                  <a:lnTo>
                    <a:pt x="518656" y="345498"/>
                  </a:lnTo>
                  <a:lnTo>
                    <a:pt x="583451" y="367455"/>
                  </a:lnTo>
                  <a:lnTo>
                    <a:pt x="648296" y="387182"/>
                  </a:lnTo>
                  <a:lnTo>
                    <a:pt x="713141" y="404926"/>
                  </a:lnTo>
                  <a:lnTo>
                    <a:pt x="777937" y="421034"/>
                  </a:lnTo>
                  <a:lnTo>
                    <a:pt x="842782" y="435705"/>
                  </a:lnTo>
                  <a:lnTo>
                    <a:pt x="907577" y="449087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33C413-E7D1-58BC-0F5E-F074F73863EF}"/>
                </a:ext>
              </a:extLst>
            </p:cNvPr>
            <p:cNvSpPr/>
            <p:nvPr/>
          </p:nvSpPr>
          <p:spPr>
            <a:xfrm flipV="1">
              <a:off x="2918936" y="3728318"/>
              <a:ext cx="907533" cy="448951"/>
            </a:xfrm>
            <a:custGeom>
              <a:avLst/>
              <a:gdLst>
                <a:gd name="connsiteX0" fmla="*/ 44 w 907533"/>
                <a:gd name="connsiteY0" fmla="*/ 449087 h 448951"/>
                <a:gd name="connsiteX1" fmla="*/ 64840 w 907533"/>
                <a:gd name="connsiteY1" fmla="*/ 435705 h 448951"/>
                <a:gd name="connsiteX2" fmla="*/ 129685 w 907533"/>
                <a:gd name="connsiteY2" fmla="*/ 421034 h 448951"/>
                <a:gd name="connsiteX3" fmla="*/ 194480 w 907533"/>
                <a:gd name="connsiteY3" fmla="*/ 404926 h 448951"/>
                <a:gd name="connsiteX4" fmla="*/ 259325 w 907533"/>
                <a:gd name="connsiteY4" fmla="*/ 387182 h 448951"/>
                <a:gd name="connsiteX5" fmla="*/ 324170 w 907533"/>
                <a:gd name="connsiteY5" fmla="*/ 367455 h 448951"/>
                <a:gd name="connsiteX6" fmla="*/ 388966 w 907533"/>
                <a:gd name="connsiteY6" fmla="*/ 345498 h 448951"/>
                <a:gd name="connsiteX7" fmla="*/ 453811 w 907533"/>
                <a:gd name="connsiteY7" fmla="*/ 320815 h 448951"/>
                <a:gd name="connsiteX8" fmla="*/ 518606 w 907533"/>
                <a:gd name="connsiteY8" fmla="*/ 292911 h 448951"/>
                <a:gd name="connsiteX9" fmla="*/ 583452 w 907533"/>
                <a:gd name="connsiteY9" fmla="*/ 261140 h 448951"/>
                <a:gd name="connsiteX10" fmla="*/ 648247 w 907533"/>
                <a:gd name="connsiteY10" fmla="*/ 224611 h 448951"/>
                <a:gd name="connsiteX11" fmla="*/ 713092 w 907533"/>
                <a:gd name="connsiteY11" fmla="*/ 182135 h 448951"/>
                <a:gd name="connsiteX12" fmla="*/ 777937 w 907533"/>
                <a:gd name="connsiteY12" fmla="*/ 132174 h 448951"/>
                <a:gd name="connsiteX13" fmla="*/ 842733 w 907533"/>
                <a:gd name="connsiteY13" fmla="*/ 72549 h 448951"/>
                <a:gd name="connsiteX14" fmla="*/ 907578 w 907533"/>
                <a:gd name="connsiteY14" fmla="*/ 136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449087"/>
                  </a:moveTo>
                  <a:lnTo>
                    <a:pt x="64840" y="435705"/>
                  </a:lnTo>
                  <a:lnTo>
                    <a:pt x="129685" y="421034"/>
                  </a:lnTo>
                  <a:lnTo>
                    <a:pt x="194480" y="404926"/>
                  </a:lnTo>
                  <a:lnTo>
                    <a:pt x="259325" y="387182"/>
                  </a:lnTo>
                  <a:lnTo>
                    <a:pt x="324170" y="367455"/>
                  </a:lnTo>
                  <a:lnTo>
                    <a:pt x="388966" y="345498"/>
                  </a:lnTo>
                  <a:lnTo>
                    <a:pt x="453811" y="320815"/>
                  </a:lnTo>
                  <a:lnTo>
                    <a:pt x="518606" y="292911"/>
                  </a:lnTo>
                  <a:lnTo>
                    <a:pt x="583452" y="261140"/>
                  </a:lnTo>
                  <a:lnTo>
                    <a:pt x="648247" y="224611"/>
                  </a:lnTo>
                  <a:lnTo>
                    <a:pt x="713092" y="182135"/>
                  </a:lnTo>
                  <a:lnTo>
                    <a:pt x="777937" y="132174"/>
                  </a:lnTo>
                  <a:lnTo>
                    <a:pt x="842733" y="72549"/>
                  </a:lnTo>
                  <a:lnTo>
                    <a:pt x="907578" y="136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74E511E-A39A-61F0-2BA2-8C046A171A79}"/>
                </a:ext>
              </a:extLst>
            </p:cNvPr>
            <p:cNvSpPr/>
            <p:nvPr/>
          </p:nvSpPr>
          <p:spPr>
            <a:xfrm>
              <a:off x="2534044" y="3472151"/>
              <a:ext cx="74874" cy="57097"/>
            </a:xfrm>
            <a:custGeom>
              <a:avLst/>
              <a:gdLst>
                <a:gd name="connsiteX0" fmla="*/ 74889 w 74874"/>
                <a:gd name="connsiteY0" fmla="*/ 8875 h 57097"/>
                <a:gd name="connsiteX1" fmla="*/ 69725 w 74874"/>
                <a:gd name="connsiteY1" fmla="*/ 152 h 57097"/>
                <a:gd name="connsiteX2" fmla="*/ 63171 w 74874"/>
                <a:gd name="connsiteY2" fmla="*/ 6099 h 57097"/>
                <a:gd name="connsiteX3" fmla="*/ 64958 w 74874"/>
                <a:gd name="connsiteY3" fmla="*/ 9866 h 57097"/>
                <a:gd name="connsiteX4" fmla="*/ 69328 w 74874"/>
                <a:gd name="connsiteY4" fmla="*/ 20374 h 57097"/>
                <a:gd name="connsiteX5" fmla="*/ 63171 w 74874"/>
                <a:gd name="connsiteY5" fmla="*/ 38415 h 57097"/>
                <a:gd name="connsiteX6" fmla="*/ 48672 w 74874"/>
                <a:gd name="connsiteY6" fmla="*/ 48130 h 57097"/>
                <a:gd name="connsiteX7" fmla="*/ 36359 w 74874"/>
                <a:gd name="connsiteY7" fmla="*/ 36829 h 57097"/>
                <a:gd name="connsiteX8" fmla="*/ 40728 w 74874"/>
                <a:gd name="connsiteY8" fmla="*/ 21960 h 57097"/>
                <a:gd name="connsiteX9" fmla="*/ 38543 w 74874"/>
                <a:gd name="connsiteY9" fmla="*/ 19184 h 57097"/>
                <a:gd name="connsiteX10" fmla="*/ 34969 w 74874"/>
                <a:gd name="connsiteY10" fmla="*/ 21365 h 57097"/>
                <a:gd name="connsiteX11" fmla="*/ 32188 w 74874"/>
                <a:gd name="connsiteY11" fmla="*/ 36631 h 57097"/>
                <a:gd name="connsiteX12" fmla="*/ 14909 w 74874"/>
                <a:gd name="connsiteY12" fmla="*/ 48130 h 57097"/>
                <a:gd name="connsiteX13" fmla="*/ 3986 w 74874"/>
                <a:gd name="connsiteY13" fmla="*/ 33657 h 57097"/>
                <a:gd name="connsiteX14" fmla="*/ 16895 w 74874"/>
                <a:gd name="connsiteY14" fmla="*/ 3126 h 57097"/>
                <a:gd name="connsiteX15" fmla="*/ 14512 w 74874"/>
                <a:gd name="connsiteY15" fmla="*/ 548 h 57097"/>
                <a:gd name="connsiteX16" fmla="*/ 11136 w 74874"/>
                <a:gd name="connsiteY16" fmla="*/ 3324 h 57097"/>
                <a:gd name="connsiteX17" fmla="*/ 14 w 74874"/>
                <a:gd name="connsiteY17" fmla="*/ 39208 h 57097"/>
                <a:gd name="connsiteX18" fmla="*/ 13122 w 74874"/>
                <a:gd name="connsiteY18" fmla="*/ 57250 h 57097"/>
                <a:gd name="connsiteX19" fmla="*/ 32585 w 74874"/>
                <a:gd name="connsiteY19" fmla="*/ 43966 h 57097"/>
                <a:gd name="connsiteX20" fmla="*/ 46488 w 74874"/>
                <a:gd name="connsiteY20" fmla="*/ 57250 h 57097"/>
                <a:gd name="connsiteX21" fmla="*/ 66944 w 74874"/>
                <a:gd name="connsiteY21" fmla="*/ 40001 h 57097"/>
                <a:gd name="connsiteX22" fmla="*/ 74889 w 74874"/>
                <a:gd name="connsiteY22" fmla="*/ 8875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889" y="8875"/>
                  </a:moveTo>
                  <a:cubicBezTo>
                    <a:pt x="74889" y="3324"/>
                    <a:pt x="72505" y="152"/>
                    <a:pt x="69725" y="152"/>
                  </a:cubicBezTo>
                  <a:cubicBezTo>
                    <a:pt x="66547" y="152"/>
                    <a:pt x="63171" y="3126"/>
                    <a:pt x="63171" y="6099"/>
                  </a:cubicBezTo>
                  <a:cubicBezTo>
                    <a:pt x="63171" y="7289"/>
                    <a:pt x="63767" y="8677"/>
                    <a:pt x="64958" y="9866"/>
                  </a:cubicBezTo>
                  <a:cubicBezTo>
                    <a:pt x="67143" y="11651"/>
                    <a:pt x="69328" y="15219"/>
                    <a:pt x="69328" y="20374"/>
                  </a:cubicBezTo>
                  <a:cubicBezTo>
                    <a:pt x="69328" y="25529"/>
                    <a:pt x="66944" y="32666"/>
                    <a:pt x="63171" y="38415"/>
                  </a:cubicBezTo>
                  <a:cubicBezTo>
                    <a:pt x="59397" y="43966"/>
                    <a:pt x="54631" y="48130"/>
                    <a:pt x="48672" y="48130"/>
                  </a:cubicBezTo>
                  <a:cubicBezTo>
                    <a:pt x="41523" y="48130"/>
                    <a:pt x="37550" y="43570"/>
                    <a:pt x="36359" y="36829"/>
                  </a:cubicBezTo>
                  <a:cubicBezTo>
                    <a:pt x="37749" y="33459"/>
                    <a:pt x="40728" y="25529"/>
                    <a:pt x="40728" y="21960"/>
                  </a:cubicBezTo>
                  <a:cubicBezTo>
                    <a:pt x="40728" y="20374"/>
                    <a:pt x="40132" y="19184"/>
                    <a:pt x="38543" y="19184"/>
                  </a:cubicBezTo>
                  <a:cubicBezTo>
                    <a:pt x="37550" y="19184"/>
                    <a:pt x="36160" y="19383"/>
                    <a:pt x="34969" y="21365"/>
                  </a:cubicBezTo>
                  <a:cubicBezTo>
                    <a:pt x="33578" y="23744"/>
                    <a:pt x="32188" y="32071"/>
                    <a:pt x="32188" y="36631"/>
                  </a:cubicBezTo>
                  <a:cubicBezTo>
                    <a:pt x="28017" y="42579"/>
                    <a:pt x="22854" y="48130"/>
                    <a:pt x="14909" y="48130"/>
                  </a:cubicBezTo>
                  <a:cubicBezTo>
                    <a:pt x="6568" y="48130"/>
                    <a:pt x="3986" y="40794"/>
                    <a:pt x="3986" y="33657"/>
                  </a:cubicBezTo>
                  <a:cubicBezTo>
                    <a:pt x="3986" y="17995"/>
                    <a:pt x="16895" y="4712"/>
                    <a:pt x="16895" y="3126"/>
                  </a:cubicBezTo>
                  <a:cubicBezTo>
                    <a:pt x="16895" y="1738"/>
                    <a:pt x="15902" y="548"/>
                    <a:pt x="14512" y="548"/>
                  </a:cubicBezTo>
                  <a:cubicBezTo>
                    <a:pt x="12923" y="548"/>
                    <a:pt x="11930" y="2333"/>
                    <a:pt x="11136" y="3324"/>
                  </a:cubicBezTo>
                  <a:cubicBezTo>
                    <a:pt x="4780" y="12642"/>
                    <a:pt x="14" y="27709"/>
                    <a:pt x="14" y="39208"/>
                  </a:cubicBezTo>
                  <a:cubicBezTo>
                    <a:pt x="14" y="47932"/>
                    <a:pt x="2794" y="57250"/>
                    <a:pt x="13122" y="57250"/>
                  </a:cubicBezTo>
                  <a:cubicBezTo>
                    <a:pt x="22258" y="57250"/>
                    <a:pt x="28017" y="50905"/>
                    <a:pt x="32585" y="43966"/>
                  </a:cubicBezTo>
                  <a:cubicBezTo>
                    <a:pt x="33777" y="51302"/>
                    <a:pt x="38742" y="57250"/>
                    <a:pt x="46488" y="57250"/>
                  </a:cubicBezTo>
                  <a:cubicBezTo>
                    <a:pt x="56418" y="57250"/>
                    <a:pt x="62376" y="49518"/>
                    <a:pt x="66944" y="40001"/>
                  </a:cubicBezTo>
                  <a:cubicBezTo>
                    <a:pt x="70122" y="33855"/>
                    <a:pt x="74889" y="16805"/>
                    <a:pt x="74889" y="8875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77CAA62-9B91-6899-3A51-59F4917CB505}"/>
                </a:ext>
              </a:extLst>
            </p:cNvPr>
            <p:cNvSpPr/>
            <p:nvPr/>
          </p:nvSpPr>
          <p:spPr>
            <a:xfrm>
              <a:off x="2615830" y="3507908"/>
              <a:ext cx="74477" cy="38858"/>
            </a:xfrm>
            <a:custGeom>
              <a:avLst/>
              <a:gdLst>
                <a:gd name="connsiteX0" fmla="*/ 67943 w 74477"/>
                <a:gd name="connsiteY0" fmla="*/ 12247 h 38858"/>
                <a:gd name="connsiteX1" fmla="*/ 54637 w 74477"/>
                <a:gd name="connsiteY1" fmla="*/ 153 h 38858"/>
                <a:gd name="connsiteX2" fmla="*/ 40536 w 74477"/>
                <a:gd name="connsiteY2" fmla="*/ 8282 h 38858"/>
                <a:gd name="connsiteX3" fmla="*/ 27428 w 74477"/>
                <a:gd name="connsiteY3" fmla="*/ 153 h 38858"/>
                <a:gd name="connsiteX4" fmla="*/ 13128 w 74477"/>
                <a:gd name="connsiteY4" fmla="*/ 8678 h 38858"/>
                <a:gd name="connsiteX5" fmla="*/ 12929 w 74477"/>
                <a:gd name="connsiteY5" fmla="*/ 8678 h 38858"/>
                <a:gd name="connsiteX6" fmla="*/ 12929 w 74477"/>
                <a:gd name="connsiteY6" fmla="*/ 153 h 38858"/>
                <a:gd name="connsiteX7" fmla="*/ 20 w 74477"/>
                <a:gd name="connsiteY7" fmla="*/ 1145 h 38858"/>
                <a:gd name="connsiteX8" fmla="*/ 20 w 74477"/>
                <a:gd name="connsiteY8" fmla="*/ 4317 h 38858"/>
                <a:gd name="connsiteX9" fmla="*/ 6574 w 74477"/>
                <a:gd name="connsiteY9" fmla="*/ 9273 h 38858"/>
                <a:gd name="connsiteX10" fmla="*/ 6574 w 74477"/>
                <a:gd name="connsiteY10" fmla="*/ 32073 h 38858"/>
                <a:gd name="connsiteX11" fmla="*/ 20 w 74477"/>
                <a:gd name="connsiteY11" fmla="*/ 35839 h 38858"/>
                <a:gd name="connsiteX12" fmla="*/ 20 w 74477"/>
                <a:gd name="connsiteY12" fmla="*/ 39012 h 38858"/>
                <a:gd name="connsiteX13" fmla="*/ 10149 w 74477"/>
                <a:gd name="connsiteY13" fmla="*/ 38615 h 38858"/>
                <a:gd name="connsiteX14" fmla="*/ 20278 w 74477"/>
                <a:gd name="connsiteY14" fmla="*/ 39012 h 38858"/>
                <a:gd name="connsiteX15" fmla="*/ 20278 w 74477"/>
                <a:gd name="connsiteY15" fmla="*/ 35839 h 38858"/>
                <a:gd name="connsiteX16" fmla="*/ 13724 w 74477"/>
                <a:gd name="connsiteY16" fmla="*/ 32073 h 38858"/>
                <a:gd name="connsiteX17" fmla="*/ 13724 w 74477"/>
                <a:gd name="connsiteY17" fmla="*/ 16212 h 38858"/>
                <a:gd name="connsiteX18" fmla="*/ 26832 w 74477"/>
                <a:gd name="connsiteY18" fmla="*/ 2532 h 38858"/>
                <a:gd name="connsiteX19" fmla="*/ 33783 w 74477"/>
                <a:gd name="connsiteY19" fmla="*/ 11850 h 38858"/>
                <a:gd name="connsiteX20" fmla="*/ 33783 w 74477"/>
                <a:gd name="connsiteY20" fmla="*/ 32073 h 38858"/>
                <a:gd name="connsiteX21" fmla="*/ 27229 w 74477"/>
                <a:gd name="connsiteY21" fmla="*/ 35839 h 38858"/>
                <a:gd name="connsiteX22" fmla="*/ 27229 w 74477"/>
                <a:gd name="connsiteY22" fmla="*/ 39012 h 38858"/>
                <a:gd name="connsiteX23" fmla="*/ 37159 w 74477"/>
                <a:gd name="connsiteY23" fmla="*/ 38615 h 38858"/>
                <a:gd name="connsiteX24" fmla="*/ 47487 w 74477"/>
                <a:gd name="connsiteY24" fmla="*/ 39012 h 38858"/>
                <a:gd name="connsiteX25" fmla="*/ 47487 w 74477"/>
                <a:gd name="connsiteY25" fmla="*/ 35839 h 38858"/>
                <a:gd name="connsiteX26" fmla="*/ 40734 w 74477"/>
                <a:gd name="connsiteY26" fmla="*/ 32073 h 38858"/>
                <a:gd name="connsiteX27" fmla="*/ 40734 w 74477"/>
                <a:gd name="connsiteY27" fmla="*/ 16212 h 38858"/>
                <a:gd name="connsiteX28" fmla="*/ 53842 w 74477"/>
                <a:gd name="connsiteY28" fmla="*/ 2532 h 38858"/>
                <a:gd name="connsiteX29" fmla="*/ 60992 w 74477"/>
                <a:gd name="connsiteY29" fmla="*/ 11850 h 38858"/>
                <a:gd name="connsiteX30" fmla="*/ 60992 w 74477"/>
                <a:gd name="connsiteY30" fmla="*/ 32073 h 38858"/>
                <a:gd name="connsiteX31" fmla="*/ 54240 w 74477"/>
                <a:gd name="connsiteY31" fmla="*/ 35839 h 38858"/>
                <a:gd name="connsiteX32" fmla="*/ 54240 w 74477"/>
                <a:gd name="connsiteY32" fmla="*/ 39012 h 38858"/>
                <a:gd name="connsiteX33" fmla="*/ 64369 w 74477"/>
                <a:gd name="connsiteY33" fmla="*/ 38615 h 38858"/>
                <a:gd name="connsiteX34" fmla="*/ 74498 w 74477"/>
                <a:gd name="connsiteY34" fmla="*/ 39012 h 38858"/>
                <a:gd name="connsiteX35" fmla="*/ 74498 w 74477"/>
                <a:gd name="connsiteY35" fmla="*/ 35839 h 38858"/>
                <a:gd name="connsiteX36" fmla="*/ 67943 w 74477"/>
                <a:gd name="connsiteY36" fmla="*/ 32073 h 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4477" h="38858">
                  <a:moveTo>
                    <a:pt x="67943" y="12247"/>
                  </a:moveTo>
                  <a:cubicBezTo>
                    <a:pt x="67943" y="4515"/>
                    <a:pt x="64170" y="153"/>
                    <a:pt x="54637" y="153"/>
                  </a:cubicBezTo>
                  <a:cubicBezTo>
                    <a:pt x="47686" y="153"/>
                    <a:pt x="42919" y="3920"/>
                    <a:pt x="40536" y="8282"/>
                  </a:cubicBezTo>
                  <a:cubicBezTo>
                    <a:pt x="38748" y="2136"/>
                    <a:pt x="33982" y="153"/>
                    <a:pt x="27428" y="153"/>
                  </a:cubicBezTo>
                  <a:cubicBezTo>
                    <a:pt x="20278" y="153"/>
                    <a:pt x="15511" y="4118"/>
                    <a:pt x="13128" y="8678"/>
                  </a:cubicBezTo>
                  <a:lnTo>
                    <a:pt x="12929" y="8678"/>
                  </a:lnTo>
                  <a:lnTo>
                    <a:pt x="12929" y="153"/>
                  </a:lnTo>
                  <a:lnTo>
                    <a:pt x="20" y="1145"/>
                  </a:lnTo>
                  <a:lnTo>
                    <a:pt x="20" y="4317"/>
                  </a:lnTo>
                  <a:cubicBezTo>
                    <a:pt x="5978" y="4317"/>
                    <a:pt x="6574" y="4911"/>
                    <a:pt x="6574" y="9273"/>
                  </a:cubicBezTo>
                  <a:lnTo>
                    <a:pt x="6574" y="32073"/>
                  </a:lnTo>
                  <a:cubicBezTo>
                    <a:pt x="6574" y="35839"/>
                    <a:pt x="5780" y="35839"/>
                    <a:pt x="20" y="35839"/>
                  </a:cubicBezTo>
                  <a:lnTo>
                    <a:pt x="20" y="39012"/>
                  </a:lnTo>
                  <a:cubicBezTo>
                    <a:pt x="219" y="39012"/>
                    <a:pt x="6375" y="38615"/>
                    <a:pt x="10149" y="38615"/>
                  </a:cubicBezTo>
                  <a:cubicBezTo>
                    <a:pt x="13327" y="38615"/>
                    <a:pt x="19483" y="39012"/>
                    <a:pt x="20278" y="39012"/>
                  </a:cubicBezTo>
                  <a:lnTo>
                    <a:pt x="20278" y="35839"/>
                  </a:lnTo>
                  <a:cubicBezTo>
                    <a:pt x="14518" y="35839"/>
                    <a:pt x="13724" y="35839"/>
                    <a:pt x="13724" y="32073"/>
                  </a:cubicBezTo>
                  <a:lnTo>
                    <a:pt x="13724" y="16212"/>
                  </a:lnTo>
                  <a:cubicBezTo>
                    <a:pt x="13724" y="6894"/>
                    <a:pt x="20874" y="2532"/>
                    <a:pt x="26832" y="2532"/>
                  </a:cubicBezTo>
                  <a:cubicBezTo>
                    <a:pt x="32989" y="2532"/>
                    <a:pt x="33783" y="7489"/>
                    <a:pt x="33783" y="11850"/>
                  </a:cubicBezTo>
                  <a:lnTo>
                    <a:pt x="33783" y="32073"/>
                  </a:lnTo>
                  <a:cubicBezTo>
                    <a:pt x="33783" y="35839"/>
                    <a:pt x="32989" y="35839"/>
                    <a:pt x="27229" y="35839"/>
                  </a:cubicBezTo>
                  <a:lnTo>
                    <a:pt x="27229" y="39012"/>
                  </a:lnTo>
                  <a:cubicBezTo>
                    <a:pt x="27428" y="39012"/>
                    <a:pt x="33585" y="38615"/>
                    <a:pt x="37159" y="38615"/>
                  </a:cubicBezTo>
                  <a:cubicBezTo>
                    <a:pt x="40536" y="38615"/>
                    <a:pt x="46693" y="39012"/>
                    <a:pt x="47487" y="39012"/>
                  </a:cubicBezTo>
                  <a:lnTo>
                    <a:pt x="47487" y="35839"/>
                  </a:lnTo>
                  <a:cubicBezTo>
                    <a:pt x="41727" y="35839"/>
                    <a:pt x="40734" y="35839"/>
                    <a:pt x="40734" y="32073"/>
                  </a:cubicBezTo>
                  <a:lnTo>
                    <a:pt x="40734" y="16212"/>
                  </a:lnTo>
                  <a:cubicBezTo>
                    <a:pt x="40734" y="6894"/>
                    <a:pt x="48083" y="2532"/>
                    <a:pt x="53842" y="2532"/>
                  </a:cubicBezTo>
                  <a:cubicBezTo>
                    <a:pt x="60198" y="2532"/>
                    <a:pt x="60992" y="7489"/>
                    <a:pt x="60992" y="11850"/>
                  </a:cubicBezTo>
                  <a:lnTo>
                    <a:pt x="60992" y="32073"/>
                  </a:lnTo>
                  <a:cubicBezTo>
                    <a:pt x="60992" y="35839"/>
                    <a:pt x="59999" y="35839"/>
                    <a:pt x="54240" y="35839"/>
                  </a:cubicBezTo>
                  <a:lnTo>
                    <a:pt x="54240" y="39012"/>
                  </a:lnTo>
                  <a:cubicBezTo>
                    <a:pt x="54438" y="39012"/>
                    <a:pt x="60595" y="38615"/>
                    <a:pt x="64369" y="38615"/>
                  </a:cubicBezTo>
                  <a:cubicBezTo>
                    <a:pt x="67546" y="38615"/>
                    <a:pt x="73703" y="39012"/>
                    <a:pt x="74498" y="39012"/>
                  </a:cubicBezTo>
                  <a:lnTo>
                    <a:pt x="74498" y="35839"/>
                  </a:lnTo>
                  <a:cubicBezTo>
                    <a:pt x="68738" y="35839"/>
                    <a:pt x="67943" y="35839"/>
                    <a:pt x="67943" y="32073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912C99C-5281-D272-E781-5DF51EAA2D8F}"/>
                </a:ext>
              </a:extLst>
            </p:cNvPr>
            <p:cNvSpPr/>
            <p:nvPr/>
          </p:nvSpPr>
          <p:spPr>
            <a:xfrm>
              <a:off x="4330445" y="4661529"/>
              <a:ext cx="85996" cy="85448"/>
            </a:xfrm>
            <a:custGeom>
              <a:avLst/>
              <a:gdLst>
                <a:gd name="connsiteX0" fmla="*/ 51197 w 85996"/>
                <a:gd name="connsiteY0" fmla="*/ 9169 h 85448"/>
                <a:gd name="connsiteX1" fmla="*/ 53977 w 85996"/>
                <a:gd name="connsiteY1" fmla="*/ 4411 h 85448"/>
                <a:gd name="connsiteX2" fmla="*/ 61922 w 85996"/>
                <a:gd name="connsiteY2" fmla="*/ 4213 h 85448"/>
                <a:gd name="connsiteX3" fmla="*/ 80392 w 85996"/>
                <a:gd name="connsiteY3" fmla="*/ 14522 h 85448"/>
                <a:gd name="connsiteX4" fmla="*/ 79399 w 85996"/>
                <a:gd name="connsiteY4" fmla="*/ 24633 h 85448"/>
                <a:gd name="connsiteX5" fmla="*/ 79002 w 85996"/>
                <a:gd name="connsiteY5" fmla="*/ 27012 h 85448"/>
                <a:gd name="connsiteX6" fmla="*/ 80591 w 85996"/>
                <a:gd name="connsiteY6" fmla="*/ 28797 h 85448"/>
                <a:gd name="connsiteX7" fmla="*/ 82378 w 85996"/>
                <a:gd name="connsiteY7" fmla="*/ 25823 h 85448"/>
                <a:gd name="connsiteX8" fmla="*/ 85755 w 85996"/>
                <a:gd name="connsiteY8" fmla="*/ 3816 h 85448"/>
                <a:gd name="connsiteX9" fmla="*/ 86152 w 85996"/>
                <a:gd name="connsiteY9" fmla="*/ 1636 h 85448"/>
                <a:gd name="connsiteX10" fmla="*/ 82775 w 85996"/>
                <a:gd name="connsiteY10" fmla="*/ 248 h 85448"/>
                <a:gd name="connsiteX11" fmla="*/ 12667 w 85996"/>
                <a:gd name="connsiteY11" fmla="*/ 248 h 85448"/>
                <a:gd name="connsiteX12" fmla="*/ 8496 w 85996"/>
                <a:gd name="connsiteY12" fmla="*/ 2825 h 85448"/>
                <a:gd name="connsiteX13" fmla="*/ 949 w 85996"/>
                <a:gd name="connsiteY13" fmla="*/ 25030 h 85448"/>
                <a:gd name="connsiteX14" fmla="*/ 155 w 85996"/>
                <a:gd name="connsiteY14" fmla="*/ 27409 h 85448"/>
                <a:gd name="connsiteX15" fmla="*/ 1744 w 85996"/>
                <a:gd name="connsiteY15" fmla="*/ 28797 h 85448"/>
                <a:gd name="connsiteX16" fmla="*/ 3929 w 85996"/>
                <a:gd name="connsiteY16" fmla="*/ 26021 h 85448"/>
                <a:gd name="connsiteX17" fmla="*/ 32727 w 85996"/>
                <a:gd name="connsiteY17" fmla="*/ 4213 h 85448"/>
                <a:gd name="connsiteX18" fmla="*/ 37692 w 85996"/>
                <a:gd name="connsiteY18" fmla="*/ 4213 h 85448"/>
                <a:gd name="connsiteX19" fmla="*/ 41068 w 85996"/>
                <a:gd name="connsiteY19" fmla="*/ 5799 h 85448"/>
                <a:gd name="connsiteX20" fmla="*/ 40671 w 85996"/>
                <a:gd name="connsiteY20" fmla="*/ 8376 h 85448"/>
                <a:gd name="connsiteX21" fmla="*/ 23789 w 85996"/>
                <a:gd name="connsiteY21" fmla="*/ 75784 h 85448"/>
                <a:gd name="connsiteX22" fmla="*/ 8695 w 85996"/>
                <a:gd name="connsiteY22" fmla="*/ 81731 h 85448"/>
                <a:gd name="connsiteX23" fmla="*/ 3333 w 85996"/>
                <a:gd name="connsiteY23" fmla="*/ 84110 h 85448"/>
                <a:gd name="connsiteX24" fmla="*/ 5517 w 85996"/>
                <a:gd name="connsiteY24" fmla="*/ 85696 h 85448"/>
                <a:gd name="connsiteX25" fmla="*/ 15845 w 85996"/>
                <a:gd name="connsiteY25" fmla="*/ 85498 h 85448"/>
                <a:gd name="connsiteX26" fmla="*/ 26570 w 85996"/>
                <a:gd name="connsiteY26" fmla="*/ 85300 h 85448"/>
                <a:gd name="connsiteX27" fmla="*/ 37096 w 85996"/>
                <a:gd name="connsiteY27" fmla="*/ 85498 h 85448"/>
                <a:gd name="connsiteX28" fmla="*/ 48019 w 85996"/>
                <a:gd name="connsiteY28" fmla="*/ 85696 h 85448"/>
                <a:gd name="connsiteX29" fmla="*/ 50800 w 85996"/>
                <a:gd name="connsiteY29" fmla="*/ 83119 h 85448"/>
                <a:gd name="connsiteX30" fmla="*/ 46629 w 85996"/>
                <a:gd name="connsiteY30" fmla="*/ 81731 h 85448"/>
                <a:gd name="connsiteX31" fmla="*/ 38486 w 85996"/>
                <a:gd name="connsiteY31" fmla="*/ 81533 h 85448"/>
                <a:gd name="connsiteX32" fmla="*/ 33720 w 85996"/>
                <a:gd name="connsiteY32" fmla="*/ 78757 h 85448"/>
                <a:gd name="connsiteX33" fmla="*/ 34315 w 85996"/>
                <a:gd name="connsiteY33" fmla="*/ 76180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97" y="9169"/>
                  </a:moveTo>
                  <a:cubicBezTo>
                    <a:pt x="51991" y="5601"/>
                    <a:pt x="52587" y="4808"/>
                    <a:pt x="53977" y="4411"/>
                  </a:cubicBezTo>
                  <a:cubicBezTo>
                    <a:pt x="55169" y="4213"/>
                    <a:pt x="59340" y="4213"/>
                    <a:pt x="61922" y="4213"/>
                  </a:cubicBezTo>
                  <a:cubicBezTo>
                    <a:pt x="74831" y="4213"/>
                    <a:pt x="80392" y="4808"/>
                    <a:pt x="80392" y="14522"/>
                  </a:cubicBezTo>
                  <a:cubicBezTo>
                    <a:pt x="80392" y="16505"/>
                    <a:pt x="79995" y="21461"/>
                    <a:pt x="79399" y="24633"/>
                  </a:cubicBezTo>
                  <a:cubicBezTo>
                    <a:pt x="79201" y="25228"/>
                    <a:pt x="79002" y="26616"/>
                    <a:pt x="79002" y="27012"/>
                  </a:cubicBezTo>
                  <a:cubicBezTo>
                    <a:pt x="79002" y="27805"/>
                    <a:pt x="79399" y="28797"/>
                    <a:pt x="80591" y="28797"/>
                  </a:cubicBezTo>
                  <a:cubicBezTo>
                    <a:pt x="81981" y="28797"/>
                    <a:pt x="82180" y="27607"/>
                    <a:pt x="82378" y="25823"/>
                  </a:cubicBezTo>
                  <a:lnTo>
                    <a:pt x="85755" y="3816"/>
                  </a:lnTo>
                  <a:cubicBezTo>
                    <a:pt x="85953" y="3420"/>
                    <a:pt x="86152" y="2032"/>
                    <a:pt x="86152" y="1636"/>
                  </a:cubicBezTo>
                  <a:cubicBezTo>
                    <a:pt x="86152" y="248"/>
                    <a:pt x="84762" y="248"/>
                    <a:pt x="82775" y="248"/>
                  </a:cubicBezTo>
                  <a:lnTo>
                    <a:pt x="12667" y="248"/>
                  </a:lnTo>
                  <a:cubicBezTo>
                    <a:pt x="9490" y="248"/>
                    <a:pt x="9490" y="446"/>
                    <a:pt x="8496" y="2825"/>
                  </a:cubicBezTo>
                  <a:lnTo>
                    <a:pt x="949" y="25030"/>
                  </a:lnTo>
                  <a:cubicBezTo>
                    <a:pt x="751" y="25228"/>
                    <a:pt x="155" y="27012"/>
                    <a:pt x="155" y="27409"/>
                  </a:cubicBezTo>
                  <a:cubicBezTo>
                    <a:pt x="155" y="28004"/>
                    <a:pt x="751" y="28797"/>
                    <a:pt x="1744" y="28797"/>
                  </a:cubicBezTo>
                  <a:cubicBezTo>
                    <a:pt x="2935" y="28797"/>
                    <a:pt x="3134" y="28004"/>
                    <a:pt x="3929" y="26021"/>
                  </a:cubicBezTo>
                  <a:cubicBezTo>
                    <a:pt x="10681" y="6592"/>
                    <a:pt x="14057" y="4213"/>
                    <a:pt x="32727" y="4213"/>
                  </a:cubicBezTo>
                  <a:lnTo>
                    <a:pt x="37692" y="4213"/>
                  </a:lnTo>
                  <a:cubicBezTo>
                    <a:pt x="41068" y="4213"/>
                    <a:pt x="41068" y="4808"/>
                    <a:pt x="41068" y="5799"/>
                  </a:cubicBezTo>
                  <a:cubicBezTo>
                    <a:pt x="41068" y="6592"/>
                    <a:pt x="40671" y="7980"/>
                    <a:pt x="40671" y="8376"/>
                  </a:cubicBezTo>
                  <a:lnTo>
                    <a:pt x="23789" y="75784"/>
                  </a:lnTo>
                  <a:cubicBezTo>
                    <a:pt x="22598" y="80343"/>
                    <a:pt x="22200" y="81731"/>
                    <a:pt x="8695" y="81731"/>
                  </a:cubicBezTo>
                  <a:cubicBezTo>
                    <a:pt x="4127" y="81731"/>
                    <a:pt x="3333" y="81731"/>
                    <a:pt x="3333" y="84110"/>
                  </a:cubicBezTo>
                  <a:cubicBezTo>
                    <a:pt x="3333" y="85696"/>
                    <a:pt x="4723" y="85696"/>
                    <a:pt x="5517" y="85696"/>
                  </a:cubicBezTo>
                  <a:cubicBezTo>
                    <a:pt x="8894" y="85696"/>
                    <a:pt x="12469" y="85498"/>
                    <a:pt x="15845" y="85498"/>
                  </a:cubicBezTo>
                  <a:cubicBezTo>
                    <a:pt x="19420" y="85498"/>
                    <a:pt x="22995" y="85300"/>
                    <a:pt x="26570" y="85300"/>
                  </a:cubicBezTo>
                  <a:cubicBezTo>
                    <a:pt x="30145" y="85300"/>
                    <a:pt x="33720" y="85498"/>
                    <a:pt x="37096" y="85498"/>
                  </a:cubicBezTo>
                  <a:cubicBezTo>
                    <a:pt x="40671" y="85498"/>
                    <a:pt x="44643" y="85696"/>
                    <a:pt x="48019" y="85696"/>
                  </a:cubicBezTo>
                  <a:cubicBezTo>
                    <a:pt x="49409" y="85696"/>
                    <a:pt x="50800" y="85696"/>
                    <a:pt x="50800" y="83119"/>
                  </a:cubicBezTo>
                  <a:cubicBezTo>
                    <a:pt x="50800" y="81731"/>
                    <a:pt x="49807" y="81731"/>
                    <a:pt x="46629" y="81731"/>
                  </a:cubicBezTo>
                  <a:cubicBezTo>
                    <a:pt x="43451" y="81731"/>
                    <a:pt x="41862" y="81731"/>
                    <a:pt x="38486" y="81533"/>
                  </a:cubicBezTo>
                  <a:cubicBezTo>
                    <a:pt x="34911" y="81136"/>
                    <a:pt x="33720" y="80740"/>
                    <a:pt x="33720" y="78757"/>
                  </a:cubicBezTo>
                  <a:cubicBezTo>
                    <a:pt x="33720" y="78559"/>
                    <a:pt x="33720" y="77964"/>
                    <a:pt x="34315" y="7618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51" name="Graphic 76">
              <a:extLst>
                <a:ext uri="{FF2B5EF4-FFF2-40B4-BE49-F238E27FC236}">
                  <a16:creationId xmlns:a16="http://schemas.microsoft.com/office/drawing/2014/main" id="{9159183D-4609-95CE-A129-A4A67CE38ABC}"/>
                </a:ext>
              </a:extLst>
            </p:cNvPr>
            <p:cNvGrpSpPr/>
            <p:nvPr/>
          </p:nvGrpSpPr>
          <p:grpSpPr>
            <a:xfrm>
              <a:off x="4404647" y="4726629"/>
              <a:ext cx="120768" cy="40047"/>
              <a:chOff x="16398527" y="4152323"/>
              <a:chExt cx="120768" cy="40047"/>
            </a:xfrm>
            <a:solidFill>
              <a:schemeClr val="tx1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E6FE754-990A-518B-9283-E7A23E5E7D90}"/>
                  </a:ext>
                </a:extLst>
              </p:cNvPr>
              <p:cNvSpPr/>
              <p:nvPr/>
            </p:nvSpPr>
            <p:spPr>
              <a:xfrm>
                <a:off x="16398527" y="4152323"/>
                <a:ext cx="37933" cy="40047"/>
              </a:xfrm>
              <a:custGeom>
                <a:avLst/>
                <a:gdLst>
                  <a:gd name="connsiteX0" fmla="*/ 35711 w 37933"/>
                  <a:gd name="connsiteY0" fmla="*/ 19480 h 40047"/>
                  <a:gd name="connsiteX1" fmla="*/ 38095 w 37933"/>
                  <a:gd name="connsiteY1" fmla="*/ 17498 h 40047"/>
                  <a:gd name="connsiteX2" fmla="*/ 20617 w 37933"/>
                  <a:gd name="connsiteY2" fmla="*/ 249 h 40047"/>
                  <a:gd name="connsiteX3" fmla="*/ 161 w 37933"/>
                  <a:gd name="connsiteY3" fmla="*/ 20273 h 40047"/>
                  <a:gd name="connsiteX4" fmla="*/ 21809 w 37933"/>
                  <a:gd name="connsiteY4" fmla="*/ 40297 h 40047"/>
                  <a:gd name="connsiteX5" fmla="*/ 38095 w 37933"/>
                  <a:gd name="connsiteY5" fmla="*/ 28997 h 40047"/>
                  <a:gd name="connsiteX6" fmla="*/ 36704 w 37933"/>
                  <a:gd name="connsiteY6" fmla="*/ 27609 h 40047"/>
                  <a:gd name="connsiteX7" fmla="*/ 35116 w 37933"/>
                  <a:gd name="connsiteY7" fmla="*/ 28997 h 40047"/>
                  <a:gd name="connsiteX8" fmla="*/ 22405 w 37933"/>
                  <a:gd name="connsiteY8" fmla="*/ 37522 h 40047"/>
                  <a:gd name="connsiteX9" fmla="*/ 11680 w 37933"/>
                  <a:gd name="connsiteY9" fmla="*/ 32367 h 40047"/>
                  <a:gd name="connsiteX10" fmla="*/ 8304 w 37933"/>
                  <a:gd name="connsiteY10" fmla="*/ 19480 h 40047"/>
                  <a:gd name="connsiteX11" fmla="*/ 8304 w 37933"/>
                  <a:gd name="connsiteY11" fmla="*/ 17101 h 40047"/>
                  <a:gd name="connsiteX12" fmla="*/ 20617 w 37933"/>
                  <a:gd name="connsiteY12" fmla="*/ 2628 h 40047"/>
                  <a:gd name="connsiteX13" fmla="*/ 31938 w 37933"/>
                  <a:gd name="connsiteY13" fmla="*/ 17101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711" y="19480"/>
                    </a:moveTo>
                    <a:cubicBezTo>
                      <a:pt x="37499" y="19480"/>
                      <a:pt x="38095" y="19480"/>
                      <a:pt x="38095" y="17498"/>
                    </a:cubicBezTo>
                    <a:cubicBezTo>
                      <a:pt x="38095" y="9766"/>
                      <a:pt x="33725" y="249"/>
                      <a:pt x="20617" y="249"/>
                    </a:cubicBezTo>
                    <a:cubicBezTo>
                      <a:pt x="9098" y="249"/>
                      <a:pt x="161" y="9369"/>
                      <a:pt x="161" y="20273"/>
                    </a:cubicBezTo>
                    <a:cubicBezTo>
                      <a:pt x="161" y="31376"/>
                      <a:pt x="10091" y="40297"/>
                      <a:pt x="21809" y="40297"/>
                    </a:cubicBezTo>
                    <a:cubicBezTo>
                      <a:pt x="33725" y="40297"/>
                      <a:pt x="38095" y="30781"/>
                      <a:pt x="38095" y="28997"/>
                    </a:cubicBezTo>
                    <a:cubicBezTo>
                      <a:pt x="38095" y="28600"/>
                      <a:pt x="37896" y="27609"/>
                      <a:pt x="36704" y="27609"/>
                    </a:cubicBezTo>
                    <a:cubicBezTo>
                      <a:pt x="35513" y="27609"/>
                      <a:pt x="35314" y="28203"/>
                      <a:pt x="35116" y="28997"/>
                    </a:cubicBezTo>
                    <a:cubicBezTo>
                      <a:pt x="32335" y="36332"/>
                      <a:pt x="25582" y="37522"/>
                      <a:pt x="22405" y="37522"/>
                    </a:cubicBezTo>
                    <a:cubicBezTo>
                      <a:pt x="18234" y="37522"/>
                      <a:pt x="14262" y="35737"/>
                      <a:pt x="11680" y="32367"/>
                    </a:cubicBezTo>
                    <a:cubicBezTo>
                      <a:pt x="8304" y="28203"/>
                      <a:pt x="8304" y="22851"/>
                      <a:pt x="8304" y="19480"/>
                    </a:cubicBezTo>
                    <a:close/>
                    <a:moveTo>
                      <a:pt x="8304" y="17101"/>
                    </a:moveTo>
                    <a:cubicBezTo>
                      <a:pt x="9297" y="4611"/>
                      <a:pt x="17241" y="2628"/>
                      <a:pt x="20617" y="2628"/>
                    </a:cubicBezTo>
                    <a:cubicBezTo>
                      <a:pt x="31541" y="2628"/>
                      <a:pt x="31938" y="14920"/>
                      <a:pt x="31938" y="17101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8604C91-9CB2-9498-6BF6-4425393E2189}"/>
                  </a:ext>
                </a:extLst>
              </p:cNvPr>
              <p:cNvSpPr/>
              <p:nvPr/>
            </p:nvSpPr>
            <p:spPr>
              <a:xfrm>
                <a:off x="16444818" y="4152719"/>
                <a:ext cx="74477" cy="38858"/>
              </a:xfrm>
              <a:custGeom>
                <a:avLst/>
                <a:gdLst>
                  <a:gd name="connsiteX0" fmla="*/ 68088 w 74477"/>
                  <a:gd name="connsiteY0" fmla="*/ 12343 h 38858"/>
                  <a:gd name="connsiteX1" fmla="*/ 54781 w 74477"/>
                  <a:gd name="connsiteY1" fmla="*/ 249 h 38858"/>
                  <a:gd name="connsiteX2" fmla="*/ 40680 w 74477"/>
                  <a:gd name="connsiteY2" fmla="*/ 8378 h 38858"/>
                  <a:gd name="connsiteX3" fmla="*/ 27572 w 74477"/>
                  <a:gd name="connsiteY3" fmla="*/ 249 h 38858"/>
                  <a:gd name="connsiteX4" fmla="*/ 13272 w 74477"/>
                  <a:gd name="connsiteY4" fmla="*/ 8774 h 38858"/>
                  <a:gd name="connsiteX5" fmla="*/ 13074 w 74477"/>
                  <a:gd name="connsiteY5" fmla="*/ 8774 h 38858"/>
                  <a:gd name="connsiteX6" fmla="*/ 13074 w 74477"/>
                  <a:gd name="connsiteY6" fmla="*/ 249 h 38858"/>
                  <a:gd name="connsiteX7" fmla="*/ 164 w 74477"/>
                  <a:gd name="connsiteY7" fmla="*/ 1241 h 38858"/>
                  <a:gd name="connsiteX8" fmla="*/ 164 w 74477"/>
                  <a:gd name="connsiteY8" fmla="*/ 4413 h 38858"/>
                  <a:gd name="connsiteX9" fmla="*/ 6718 w 74477"/>
                  <a:gd name="connsiteY9" fmla="*/ 9369 h 38858"/>
                  <a:gd name="connsiteX10" fmla="*/ 6718 w 74477"/>
                  <a:gd name="connsiteY10" fmla="*/ 32169 h 38858"/>
                  <a:gd name="connsiteX11" fmla="*/ 164 w 74477"/>
                  <a:gd name="connsiteY11" fmla="*/ 35935 h 38858"/>
                  <a:gd name="connsiteX12" fmla="*/ 164 w 74477"/>
                  <a:gd name="connsiteY12" fmla="*/ 39108 h 38858"/>
                  <a:gd name="connsiteX13" fmla="*/ 10293 w 74477"/>
                  <a:gd name="connsiteY13" fmla="*/ 38711 h 38858"/>
                  <a:gd name="connsiteX14" fmla="*/ 20422 w 74477"/>
                  <a:gd name="connsiteY14" fmla="*/ 39108 h 38858"/>
                  <a:gd name="connsiteX15" fmla="*/ 20422 w 74477"/>
                  <a:gd name="connsiteY15" fmla="*/ 35935 h 38858"/>
                  <a:gd name="connsiteX16" fmla="*/ 13868 w 74477"/>
                  <a:gd name="connsiteY16" fmla="*/ 32169 h 38858"/>
                  <a:gd name="connsiteX17" fmla="*/ 13868 w 74477"/>
                  <a:gd name="connsiteY17" fmla="*/ 16308 h 38858"/>
                  <a:gd name="connsiteX18" fmla="*/ 26976 w 74477"/>
                  <a:gd name="connsiteY18" fmla="*/ 2628 h 38858"/>
                  <a:gd name="connsiteX19" fmla="*/ 33927 w 74477"/>
                  <a:gd name="connsiteY19" fmla="*/ 11946 h 38858"/>
                  <a:gd name="connsiteX20" fmla="*/ 33927 w 74477"/>
                  <a:gd name="connsiteY20" fmla="*/ 32169 h 38858"/>
                  <a:gd name="connsiteX21" fmla="*/ 27373 w 74477"/>
                  <a:gd name="connsiteY21" fmla="*/ 35935 h 38858"/>
                  <a:gd name="connsiteX22" fmla="*/ 27373 w 74477"/>
                  <a:gd name="connsiteY22" fmla="*/ 39108 h 38858"/>
                  <a:gd name="connsiteX23" fmla="*/ 37304 w 74477"/>
                  <a:gd name="connsiteY23" fmla="*/ 38711 h 38858"/>
                  <a:gd name="connsiteX24" fmla="*/ 47631 w 74477"/>
                  <a:gd name="connsiteY24" fmla="*/ 39108 h 38858"/>
                  <a:gd name="connsiteX25" fmla="*/ 47631 w 74477"/>
                  <a:gd name="connsiteY25" fmla="*/ 35935 h 38858"/>
                  <a:gd name="connsiteX26" fmla="*/ 40879 w 74477"/>
                  <a:gd name="connsiteY26" fmla="*/ 32169 h 38858"/>
                  <a:gd name="connsiteX27" fmla="*/ 40879 w 74477"/>
                  <a:gd name="connsiteY27" fmla="*/ 16308 h 38858"/>
                  <a:gd name="connsiteX28" fmla="*/ 53987 w 74477"/>
                  <a:gd name="connsiteY28" fmla="*/ 2628 h 38858"/>
                  <a:gd name="connsiteX29" fmla="*/ 61137 w 74477"/>
                  <a:gd name="connsiteY29" fmla="*/ 11946 h 38858"/>
                  <a:gd name="connsiteX30" fmla="*/ 61137 w 74477"/>
                  <a:gd name="connsiteY30" fmla="*/ 32169 h 38858"/>
                  <a:gd name="connsiteX31" fmla="*/ 54384 w 74477"/>
                  <a:gd name="connsiteY31" fmla="*/ 35935 h 38858"/>
                  <a:gd name="connsiteX32" fmla="*/ 54384 w 74477"/>
                  <a:gd name="connsiteY32" fmla="*/ 39108 h 38858"/>
                  <a:gd name="connsiteX33" fmla="*/ 64513 w 74477"/>
                  <a:gd name="connsiteY33" fmla="*/ 38711 h 38858"/>
                  <a:gd name="connsiteX34" fmla="*/ 74642 w 74477"/>
                  <a:gd name="connsiteY34" fmla="*/ 39108 h 38858"/>
                  <a:gd name="connsiteX35" fmla="*/ 74642 w 74477"/>
                  <a:gd name="connsiteY35" fmla="*/ 35935 h 38858"/>
                  <a:gd name="connsiteX36" fmla="*/ 68088 w 74477"/>
                  <a:gd name="connsiteY36" fmla="*/ 32169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88" y="12343"/>
                    </a:moveTo>
                    <a:cubicBezTo>
                      <a:pt x="68088" y="4611"/>
                      <a:pt x="64314" y="249"/>
                      <a:pt x="54781" y="249"/>
                    </a:cubicBezTo>
                    <a:cubicBezTo>
                      <a:pt x="47830" y="249"/>
                      <a:pt x="43063" y="4016"/>
                      <a:pt x="40680" y="8378"/>
                    </a:cubicBezTo>
                    <a:cubicBezTo>
                      <a:pt x="38893" y="2232"/>
                      <a:pt x="34126" y="249"/>
                      <a:pt x="27572" y="249"/>
                    </a:cubicBezTo>
                    <a:cubicBezTo>
                      <a:pt x="20422" y="249"/>
                      <a:pt x="15656" y="4214"/>
                      <a:pt x="13272" y="8774"/>
                    </a:cubicBezTo>
                    <a:lnTo>
                      <a:pt x="13074" y="8774"/>
                    </a:lnTo>
                    <a:lnTo>
                      <a:pt x="13074" y="249"/>
                    </a:lnTo>
                    <a:lnTo>
                      <a:pt x="164" y="1241"/>
                    </a:lnTo>
                    <a:lnTo>
                      <a:pt x="164" y="4413"/>
                    </a:lnTo>
                    <a:cubicBezTo>
                      <a:pt x="6123" y="4413"/>
                      <a:pt x="6718" y="5007"/>
                      <a:pt x="6718" y="9369"/>
                    </a:cubicBezTo>
                    <a:lnTo>
                      <a:pt x="6718" y="32169"/>
                    </a:lnTo>
                    <a:cubicBezTo>
                      <a:pt x="6718" y="35935"/>
                      <a:pt x="5924" y="35935"/>
                      <a:pt x="164" y="35935"/>
                    </a:cubicBezTo>
                    <a:lnTo>
                      <a:pt x="164" y="39108"/>
                    </a:lnTo>
                    <a:cubicBezTo>
                      <a:pt x="363" y="39108"/>
                      <a:pt x="6520" y="38711"/>
                      <a:pt x="10293" y="38711"/>
                    </a:cubicBezTo>
                    <a:cubicBezTo>
                      <a:pt x="13471" y="38711"/>
                      <a:pt x="19628" y="39108"/>
                      <a:pt x="20422" y="39108"/>
                    </a:cubicBezTo>
                    <a:lnTo>
                      <a:pt x="20422" y="35935"/>
                    </a:lnTo>
                    <a:cubicBezTo>
                      <a:pt x="14663" y="35935"/>
                      <a:pt x="13868" y="35935"/>
                      <a:pt x="13868" y="32169"/>
                    </a:cubicBezTo>
                    <a:lnTo>
                      <a:pt x="13868" y="16308"/>
                    </a:lnTo>
                    <a:cubicBezTo>
                      <a:pt x="13868" y="6990"/>
                      <a:pt x="21018" y="2628"/>
                      <a:pt x="26976" y="2628"/>
                    </a:cubicBezTo>
                    <a:cubicBezTo>
                      <a:pt x="33133" y="2628"/>
                      <a:pt x="33927" y="7585"/>
                      <a:pt x="33927" y="11946"/>
                    </a:cubicBezTo>
                    <a:lnTo>
                      <a:pt x="33927" y="32169"/>
                    </a:lnTo>
                    <a:cubicBezTo>
                      <a:pt x="33927" y="35935"/>
                      <a:pt x="33133" y="35935"/>
                      <a:pt x="27373" y="35935"/>
                    </a:cubicBezTo>
                    <a:lnTo>
                      <a:pt x="27373" y="39108"/>
                    </a:lnTo>
                    <a:cubicBezTo>
                      <a:pt x="27572" y="39108"/>
                      <a:pt x="33729" y="38711"/>
                      <a:pt x="37304" y="38711"/>
                    </a:cubicBezTo>
                    <a:cubicBezTo>
                      <a:pt x="40680" y="38711"/>
                      <a:pt x="46837" y="39108"/>
                      <a:pt x="47631" y="39108"/>
                    </a:cubicBezTo>
                    <a:lnTo>
                      <a:pt x="47631" y="35935"/>
                    </a:lnTo>
                    <a:cubicBezTo>
                      <a:pt x="41872" y="35935"/>
                      <a:pt x="40879" y="35935"/>
                      <a:pt x="40879" y="32169"/>
                    </a:cubicBezTo>
                    <a:lnTo>
                      <a:pt x="40879" y="16308"/>
                    </a:lnTo>
                    <a:cubicBezTo>
                      <a:pt x="40879" y="6990"/>
                      <a:pt x="48227" y="2628"/>
                      <a:pt x="53987" y="2628"/>
                    </a:cubicBezTo>
                    <a:cubicBezTo>
                      <a:pt x="60342" y="2628"/>
                      <a:pt x="61137" y="7585"/>
                      <a:pt x="61137" y="11946"/>
                    </a:cubicBezTo>
                    <a:lnTo>
                      <a:pt x="61137" y="32169"/>
                    </a:lnTo>
                    <a:cubicBezTo>
                      <a:pt x="61137" y="35935"/>
                      <a:pt x="60144" y="35935"/>
                      <a:pt x="54384" y="35935"/>
                    </a:cubicBezTo>
                    <a:lnTo>
                      <a:pt x="54384" y="39108"/>
                    </a:lnTo>
                    <a:cubicBezTo>
                      <a:pt x="54583" y="39108"/>
                      <a:pt x="60739" y="38711"/>
                      <a:pt x="64513" y="38711"/>
                    </a:cubicBezTo>
                    <a:cubicBezTo>
                      <a:pt x="67691" y="38711"/>
                      <a:pt x="73847" y="39108"/>
                      <a:pt x="74642" y="39108"/>
                    </a:cubicBezTo>
                    <a:lnTo>
                      <a:pt x="74642" y="35935"/>
                    </a:lnTo>
                    <a:cubicBezTo>
                      <a:pt x="68882" y="35935"/>
                      <a:pt x="68088" y="35935"/>
                      <a:pt x="68088" y="3216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4F480C7-0BEA-6265-E04C-ABD139FD0AE4}"/>
              </a:ext>
            </a:extLst>
          </p:cNvPr>
          <p:cNvSpPr/>
          <p:nvPr/>
        </p:nvSpPr>
        <p:spPr>
          <a:xfrm>
            <a:off x="3273609" y="3959025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D84A153-ED11-EEE6-2D17-A37583469289}"/>
              </a:ext>
            </a:extLst>
          </p:cNvPr>
          <p:cNvSpPr/>
          <p:nvPr/>
        </p:nvSpPr>
        <p:spPr>
          <a:xfrm>
            <a:off x="3273609" y="2583686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4C78BBC-6C2A-F3D1-663E-EDADAF660FED}"/>
              </a:ext>
            </a:extLst>
          </p:cNvPr>
          <p:cNvSpPr/>
          <p:nvPr/>
        </p:nvSpPr>
        <p:spPr>
          <a:xfrm>
            <a:off x="8418583" y="3971757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12AF8AE-C47D-8DC2-FBD6-298438664912}"/>
              </a:ext>
            </a:extLst>
          </p:cNvPr>
          <p:cNvSpPr/>
          <p:nvPr/>
        </p:nvSpPr>
        <p:spPr>
          <a:xfrm>
            <a:off x="8418583" y="2596418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00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7638194" y="3371783"/>
            <a:ext cx="1065695" cy="115543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9711730" y="1370340"/>
            <a:ext cx="115711" cy="4118323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7266234" y="3397468"/>
            <a:ext cx="3355844" cy="29933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7212001" y="3386239"/>
            <a:ext cx="86729" cy="86630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9769587" y="1012655"/>
            <a:ext cx="27275" cy="4887904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9726115" y="958551"/>
            <a:ext cx="86836" cy="86523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6DDE3C9-CDEC-1529-C571-CB927CB26889}"/>
              </a:ext>
            </a:extLst>
          </p:cNvPr>
          <p:cNvGrpSpPr/>
          <p:nvPr/>
        </p:nvGrpSpPr>
        <p:grpSpPr>
          <a:xfrm>
            <a:off x="9502149" y="2264812"/>
            <a:ext cx="936772" cy="270415"/>
            <a:chOff x="6752022" y="2638131"/>
            <a:chExt cx="936772" cy="27041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A2C75C-F047-36A1-2E33-7678C13ADFC2}"/>
                </a:ext>
              </a:extLst>
            </p:cNvPr>
            <p:cNvSpPr/>
            <p:nvPr/>
          </p:nvSpPr>
          <p:spPr>
            <a:xfrm flipV="1">
              <a:off x="6752022" y="2719135"/>
              <a:ext cx="108571" cy="108208"/>
            </a:xfrm>
            <a:custGeom>
              <a:avLst/>
              <a:gdLst>
                <a:gd name="connsiteX0" fmla="*/ 50781 w 50577"/>
                <a:gd name="connsiteY0" fmla="*/ 25181 h 50408"/>
                <a:gd name="connsiteX1" fmla="*/ 25467 w 50577"/>
                <a:gd name="connsiteY1" fmla="*/ 50386 h 50408"/>
                <a:gd name="connsiteX2" fmla="*/ 203 w 50577"/>
                <a:gd name="connsiteY2" fmla="*/ 25181 h 50408"/>
                <a:gd name="connsiteX3" fmla="*/ 25467 w 50577"/>
                <a:gd name="connsiteY3" fmla="*/ -23 h 50408"/>
                <a:gd name="connsiteX4" fmla="*/ 50781 w 50577"/>
                <a:gd name="connsiteY4" fmla="*/ 2518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77" h="50408">
                  <a:moveTo>
                    <a:pt x="50781" y="25181"/>
                  </a:moveTo>
                  <a:cubicBezTo>
                    <a:pt x="50781" y="39096"/>
                    <a:pt x="39464" y="50386"/>
                    <a:pt x="25467" y="50386"/>
                  </a:cubicBezTo>
                  <a:cubicBezTo>
                    <a:pt x="11520" y="50386"/>
                    <a:pt x="203" y="39096"/>
                    <a:pt x="203" y="25181"/>
                  </a:cubicBezTo>
                  <a:cubicBezTo>
                    <a:pt x="203" y="11267"/>
                    <a:pt x="11520" y="-23"/>
                    <a:pt x="25467" y="-23"/>
                  </a:cubicBezTo>
                  <a:cubicBezTo>
                    <a:pt x="39464" y="-23"/>
                    <a:pt x="50781" y="11267"/>
                    <a:pt x="50781" y="25181"/>
                  </a:cubicBezTo>
                  <a:close/>
                </a:path>
              </a:pathLst>
            </a:custGeom>
            <a:solidFill>
              <a:srgbClr val="0000FF"/>
            </a:solidFill>
            <a:ln w="505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D137EF6-406B-2739-6D5C-844E33DBF73D}"/>
                </a:ext>
              </a:extLst>
            </p:cNvPr>
            <p:cNvSpPr/>
            <p:nvPr/>
          </p:nvSpPr>
          <p:spPr>
            <a:xfrm>
              <a:off x="6928957" y="2638131"/>
              <a:ext cx="63075" cy="270415"/>
            </a:xfrm>
            <a:custGeom>
              <a:avLst/>
              <a:gdLst>
                <a:gd name="connsiteX0" fmla="*/ 29676 w 29383"/>
                <a:gd name="connsiteY0" fmla="*/ 124892 h 125971"/>
                <a:gd name="connsiteX1" fmla="*/ 27492 w 29383"/>
                <a:gd name="connsiteY1" fmla="*/ 122119 h 125971"/>
                <a:gd name="connsiteX2" fmla="*/ 7638 w 29383"/>
                <a:gd name="connsiteY2" fmla="*/ 63094 h 125971"/>
                <a:gd name="connsiteX3" fmla="*/ 27889 w 29383"/>
                <a:gd name="connsiteY3" fmla="*/ 3476 h 125971"/>
                <a:gd name="connsiteX4" fmla="*/ 29676 w 29383"/>
                <a:gd name="connsiteY4" fmla="*/ 1297 h 125971"/>
                <a:gd name="connsiteX5" fmla="*/ 28287 w 29383"/>
                <a:gd name="connsiteY5" fmla="*/ 108 h 125971"/>
                <a:gd name="connsiteX6" fmla="*/ 8234 w 29383"/>
                <a:gd name="connsiteY6" fmla="*/ 24669 h 125971"/>
                <a:gd name="connsiteX7" fmla="*/ 293 w 29383"/>
                <a:gd name="connsiteY7" fmla="*/ 63094 h 125971"/>
                <a:gd name="connsiteX8" fmla="*/ 8631 w 29383"/>
                <a:gd name="connsiteY8" fmla="*/ 102312 h 125971"/>
                <a:gd name="connsiteX9" fmla="*/ 28287 w 29383"/>
                <a:gd name="connsiteY9" fmla="*/ 126080 h 125971"/>
                <a:gd name="connsiteX10" fmla="*/ 29676 w 29383"/>
                <a:gd name="connsiteY10" fmla="*/ 124892 h 12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83" h="125971">
                  <a:moveTo>
                    <a:pt x="29676" y="124892"/>
                  </a:moveTo>
                  <a:cubicBezTo>
                    <a:pt x="29676" y="124496"/>
                    <a:pt x="29676" y="124099"/>
                    <a:pt x="27492" y="122119"/>
                  </a:cubicBezTo>
                  <a:cubicBezTo>
                    <a:pt x="11609" y="106273"/>
                    <a:pt x="7638" y="82307"/>
                    <a:pt x="7638" y="63094"/>
                  </a:cubicBezTo>
                  <a:cubicBezTo>
                    <a:pt x="7638" y="41109"/>
                    <a:pt x="12403" y="19321"/>
                    <a:pt x="27889" y="3476"/>
                  </a:cubicBezTo>
                  <a:cubicBezTo>
                    <a:pt x="29676" y="2089"/>
                    <a:pt x="29676" y="1693"/>
                    <a:pt x="29676" y="1297"/>
                  </a:cubicBezTo>
                  <a:cubicBezTo>
                    <a:pt x="29676" y="505"/>
                    <a:pt x="29081" y="108"/>
                    <a:pt x="28287" y="108"/>
                  </a:cubicBezTo>
                  <a:cubicBezTo>
                    <a:pt x="27095" y="108"/>
                    <a:pt x="15779" y="8625"/>
                    <a:pt x="8234" y="24669"/>
                  </a:cubicBezTo>
                  <a:cubicBezTo>
                    <a:pt x="1881" y="38534"/>
                    <a:pt x="293" y="52597"/>
                    <a:pt x="293" y="63094"/>
                  </a:cubicBezTo>
                  <a:cubicBezTo>
                    <a:pt x="293" y="72998"/>
                    <a:pt x="1682" y="88249"/>
                    <a:pt x="8631" y="102312"/>
                  </a:cubicBezTo>
                  <a:cubicBezTo>
                    <a:pt x="16176" y="117959"/>
                    <a:pt x="27095" y="126080"/>
                    <a:pt x="28287" y="126080"/>
                  </a:cubicBezTo>
                  <a:cubicBezTo>
                    <a:pt x="29081" y="126080"/>
                    <a:pt x="29676" y="125684"/>
                    <a:pt x="29676" y="124892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53025C-9C69-A2B2-5458-D0363707730F}"/>
                </a:ext>
              </a:extLst>
            </p:cNvPr>
            <p:cNvSpPr/>
            <p:nvPr/>
          </p:nvSpPr>
          <p:spPr>
            <a:xfrm>
              <a:off x="7030174" y="2767812"/>
              <a:ext cx="165363" cy="11053"/>
            </a:xfrm>
            <a:custGeom>
              <a:avLst/>
              <a:gdLst>
                <a:gd name="connsiteX0" fmla="*/ 72962 w 77033"/>
                <a:gd name="connsiteY0" fmla="*/ 5258 h 5149"/>
                <a:gd name="connsiteX1" fmla="*/ 77330 w 77033"/>
                <a:gd name="connsiteY1" fmla="*/ 2683 h 5149"/>
                <a:gd name="connsiteX2" fmla="*/ 72962 w 77033"/>
                <a:gd name="connsiteY2" fmla="*/ 108 h 5149"/>
                <a:gd name="connsiteX3" fmla="*/ 4664 w 77033"/>
                <a:gd name="connsiteY3" fmla="*/ 108 h 5149"/>
                <a:gd name="connsiteX4" fmla="*/ 296 w 77033"/>
                <a:gd name="connsiteY4" fmla="*/ 2683 h 5149"/>
                <a:gd name="connsiteX5" fmla="*/ 4664 w 77033"/>
                <a:gd name="connsiteY5" fmla="*/ 5258 h 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3" h="5149">
                  <a:moveTo>
                    <a:pt x="72962" y="5258"/>
                  </a:moveTo>
                  <a:cubicBezTo>
                    <a:pt x="75146" y="5258"/>
                    <a:pt x="77330" y="5258"/>
                    <a:pt x="77330" y="2683"/>
                  </a:cubicBezTo>
                  <a:cubicBezTo>
                    <a:pt x="77330" y="108"/>
                    <a:pt x="75146" y="108"/>
                    <a:pt x="72962" y="108"/>
                  </a:cubicBezTo>
                  <a:lnTo>
                    <a:pt x="4664" y="108"/>
                  </a:lnTo>
                  <a:cubicBezTo>
                    <a:pt x="2480" y="108"/>
                    <a:pt x="296" y="108"/>
                    <a:pt x="296" y="2683"/>
                  </a:cubicBezTo>
                  <a:cubicBezTo>
                    <a:pt x="296" y="5258"/>
                    <a:pt x="2480" y="5258"/>
                    <a:pt x="4664" y="5258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6B0813-5DAC-8A31-5E74-58C8DBB83AB3}"/>
                </a:ext>
              </a:extLst>
            </p:cNvPr>
            <p:cNvSpPr/>
            <p:nvPr/>
          </p:nvSpPr>
          <p:spPr>
            <a:xfrm>
              <a:off x="7242861" y="2660667"/>
              <a:ext cx="89073" cy="180277"/>
            </a:xfrm>
            <a:custGeom>
              <a:avLst/>
              <a:gdLst>
                <a:gd name="connsiteX0" fmla="*/ 26114 w 41494"/>
                <a:gd name="connsiteY0" fmla="*/ 3476 h 83981"/>
                <a:gd name="connsiteX1" fmla="*/ 23136 w 41494"/>
                <a:gd name="connsiteY1" fmla="*/ 108 h 83981"/>
                <a:gd name="connsiteX2" fmla="*/ 304 w 41494"/>
                <a:gd name="connsiteY2" fmla="*/ 8229 h 83981"/>
                <a:gd name="connsiteX3" fmla="*/ 304 w 41494"/>
                <a:gd name="connsiteY3" fmla="*/ 12191 h 83981"/>
                <a:gd name="connsiteX4" fmla="*/ 16783 w 41494"/>
                <a:gd name="connsiteY4" fmla="*/ 8824 h 83981"/>
                <a:gd name="connsiteX5" fmla="*/ 16783 w 41494"/>
                <a:gd name="connsiteY5" fmla="*/ 74186 h 83981"/>
                <a:gd name="connsiteX6" fmla="*/ 5069 w 41494"/>
                <a:gd name="connsiteY6" fmla="*/ 80128 h 83981"/>
                <a:gd name="connsiteX7" fmla="*/ 900 w 41494"/>
                <a:gd name="connsiteY7" fmla="*/ 80128 h 83981"/>
                <a:gd name="connsiteX8" fmla="*/ 900 w 41494"/>
                <a:gd name="connsiteY8" fmla="*/ 84090 h 83981"/>
                <a:gd name="connsiteX9" fmla="*/ 21349 w 41494"/>
                <a:gd name="connsiteY9" fmla="*/ 83693 h 83981"/>
                <a:gd name="connsiteX10" fmla="*/ 41799 w 41494"/>
                <a:gd name="connsiteY10" fmla="*/ 84090 h 83981"/>
                <a:gd name="connsiteX11" fmla="*/ 41799 w 41494"/>
                <a:gd name="connsiteY11" fmla="*/ 80128 h 83981"/>
                <a:gd name="connsiteX12" fmla="*/ 37828 w 41494"/>
                <a:gd name="connsiteY12" fmla="*/ 80128 h 83981"/>
                <a:gd name="connsiteX13" fmla="*/ 26114 w 41494"/>
                <a:gd name="connsiteY13" fmla="*/ 74186 h 8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94" h="83981">
                  <a:moveTo>
                    <a:pt x="26114" y="3476"/>
                  </a:moveTo>
                  <a:cubicBezTo>
                    <a:pt x="26114" y="505"/>
                    <a:pt x="26114" y="108"/>
                    <a:pt x="23136" y="108"/>
                  </a:cubicBezTo>
                  <a:cubicBezTo>
                    <a:pt x="15393" y="8229"/>
                    <a:pt x="4275" y="8229"/>
                    <a:pt x="304" y="8229"/>
                  </a:cubicBezTo>
                  <a:lnTo>
                    <a:pt x="304" y="12191"/>
                  </a:lnTo>
                  <a:cubicBezTo>
                    <a:pt x="2687" y="12191"/>
                    <a:pt x="10231" y="12191"/>
                    <a:pt x="16783" y="8824"/>
                  </a:cubicBezTo>
                  <a:lnTo>
                    <a:pt x="16783" y="74186"/>
                  </a:lnTo>
                  <a:cubicBezTo>
                    <a:pt x="16783" y="78742"/>
                    <a:pt x="16386" y="80128"/>
                    <a:pt x="5069" y="80128"/>
                  </a:cubicBezTo>
                  <a:lnTo>
                    <a:pt x="900" y="80128"/>
                  </a:lnTo>
                  <a:lnTo>
                    <a:pt x="900" y="84090"/>
                  </a:lnTo>
                  <a:cubicBezTo>
                    <a:pt x="5466" y="83693"/>
                    <a:pt x="16386" y="83693"/>
                    <a:pt x="21349" y="83693"/>
                  </a:cubicBezTo>
                  <a:cubicBezTo>
                    <a:pt x="26511" y="83693"/>
                    <a:pt x="37431" y="83693"/>
                    <a:pt x="41799" y="84090"/>
                  </a:cubicBezTo>
                  <a:lnTo>
                    <a:pt x="41799" y="80128"/>
                  </a:lnTo>
                  <a:lnTo>
                    <a:pt x="37828" y="80128"/>
                  </a:lnTo>
                  <a:cubicBezTo>
                    <a:pt x="26511" y="80128"/>
                    <a:pt x="26114" y="78742"/>
                    <a:pt x="26114" y="74186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507DC3-3E29-F013-7888-DEFB487F89CE}"/>
                </a:ext>
              </a:extLst>
            </p:cNvPr>
            <p:cNvSpPr/>
            <p:nvPr/>
          </p:nvSpPr>
          <p:spPr>
            <a:xfrm>
              <a:off x="7377628" y="2812456"/>
              <a:ext cx="31536" cy="80785"/>
            </a:xfrm>
            <a:custGeom>
              <a:avLst/>
              <a:gdLst>
                <a:gd name="connsiteX0" fmla="*/ 15001 w 14691"/>
                <a:gd name="connsiteY0" fmla="*/ 13181 h 37633"/>
                <a:gd name="connsiteX1" fmla="*/ 6861 w 14691"/>
                <a:gd name="connsiteY1" fmla="*/ 108 h 37633"/>
                <a:gd name="connsiteX2" fmla="*/ 309 w 14691"/>
                <a:gd name="connsiteY2" fmla="*/ 6645 h 37633"/>
                <a:gd name="connsiteX3" fmla="*/ 6861 w 14691"/>
                <a:gd name="connsiteY3" fmla="*/ 13379 h 37633"/>
                <a:gd name="connsiteX4" fmla="*/ 11427 w 14691"/>
                <a:gd name="connsiteY4" fmla="*/ 11795 h 37633"/>
                <a:gd name="connsiteX5" fmla="*/ 12023 w 14691"/>
                <a:gd name="connsiteY5" fmla="*/ 11398 h 37633"/>
                <a:gd name="connsiteX6" fmla="*/ 12221 w 14691"/>
                <a:gd name="connsiteY6" fmla="*/ 13181 h 37633"/>
                <a:gd name="connsiteX7" fmla="*/ 3684 w 14691"/>
                <a:gd name="connsiteY7" fmla="*/ 34374 h 37633"/>
                <a:gd name="connsiteX8" fmla="*/ 2295 w 14691"/>
                <a:gd name="connsiteY8" fmla="*/ 36355 h 37633"/>
                <a:gd name="connsiteX9" fmla="*/ 3486 w 14691"/>
                <a:gd name="connsiteY9" fmla="*/ 37742 h 37633"/>
                <a:gd name="connsiteX10" fmla="*/ 15001 w 14691"/>
                <a:gd name="connsiteY10" fmla="*/ 13181 h 3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91" h="37633">
                  <a:moveTo>
                    <a:pt x="15001" y="13181"/>
                  </a:moveTo>
                  <a:cubicBezTo>
                    <a:pt x="15001" y="4862"/>
                    <a:pt x="11824" y="108"/>
                    <a:pt x="6861" y="108"/>
                  </a:cubicBezTo>
                  <a:cubicBezTo>
                    <a:pt x="2692" y="108"/>
                    <a:pt x="309" y="3080"/>
                    <a:pt x="309" y="6645"/>
                  </a:cubicBezTo>
                  <a:cubicBezTo>
                    <a:pt x="309" y="10012"/>
                    <a:pt x="2692" y="13379"/>
                    <a:pt x="6861" y="13379"/>
                  </a:cubicBezTo>
                  <a:cubicBezTo>
                    <a:pt x="8449" y="13379"/>
                    <a:pt x="10038" y="12785"/>
                    <a:pt x="11427" y="11795"/>
                  </a:cubicBezTo>
                  <a:cubicBezTo>
                    <a:pt x="11824" y="11398"/>
                    <a:pt x="11824" y="11398"/>
                    <a:pt x="12023" y="11398"/>
                  </a:cubicBezTo>
                  <a:cubicBezTo>
                    <a:pt x="12023" y="11398"/>
                    <a:pt x="12221" y="11398"/>
                    <a:pt x="12221" y="13181"/>
                  </a:cubicBezTo>
                  <a:cubicBezTo>
                    <a:pt x="12221" y="22490"/>
                    <a:pt x="7854" y="30215"/>
                    <a:pt x="3684" y="34374"/>
                  </a:cubicBezTo>
                  <a:cubicBezTo>
                    <a:pt x="2295" y="35761"/>
                    <a:pt x="2295" y="35959"/>
                    <a:pt x="2295" y="36355"/>
                  </a:cubicBezTo>
                  <a:cubicBezTo>
                    <a:pt x="2295" y="37147"/>
                    <a:pt x="2890" y="37742"/>
                    <a:pt x="3486" y="37742"/>
                  </a:cubicBezTo>
                  <a:cubicBezTo>
                    <a:pt x="4876" y="37742"/>
                    <a:pt x="15001" y="28036"/>
                    <a:pt x="15001" y="13181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6" name="Graphic 9">
              <a:extLst>
                <a:ext uri="{FF2B5EF4-FFF2-40B4-BE49-F238E27FC236}">
                  <a16:creationId xmlns:a16="http://schemas.microsoft.com/office/drawing/2014/main" id="{C01B83BC-AC12-F815-4CAE-6BC4EA08BF92}"/>
                </a:ext>
              </a:extLst>
            </p:cNvPr>
            <p:cNvGrpSpPr/>
            <p:nvPr/>
          </p:nvGrpSpPr>
          <p:grpSpPr>
            <a:xfrm>
              <a:off x="7488388" y="2638131"/>
              <a:ext cx="200406" cy="270415"/>
              <a:chOff x="17870166" y="2308668"/>
              <a:chExt cx="93358" cy="125971"/>
            </a:xfrm>
            <a:solidFill>
              <a:srgbClr val="0000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F5C6246-8EF5-12BE-EDC7-8220735C9DCF}"/>
                  </a:ext>
                </a:extLst>
              </p:cNvPr>
              <p:cNvSpPr/>
              <p:nvPr/>
            </p:nvSpPr>
            <p:spPr>
              <a:xfrm>
                <a:off x="17870166" y="2319166"/>
                <a:ext cx="50428" cy="86754"/>
              </a:xfrm>
              <a:custGeom>
                <a:avLst/>
                <a:gdLst>
                  <a:gd name="connsiteX0" fmla="*/ 50742 w 50428"/>
                  <a:gd name="connsiteY0" fmla="*/ 58737 h 86754"/>
                  <a:gd name="connsiteX1" fmla="*/ 26719 w 50428"/>
                  <a:gd name="connsiteY1" fmla="*/ 31205 h 86754"/>
                  <a:gd name="connsiteX2" fmla="*/ 10638 w 50428"/>
                  <a:gd name="connsiteY2" fmla="*/ 37543 h 86754"/>
                  <a:gd name="connsiteX3" fmla="*/ 10638 w 50428"/>
                  <a:gd name="connsiteY3" fmla="*/ 12983 h 86754"/>
                  <a:gd name="connsiteX4" fmla="*/ 21359 w 50428"/>
                  <a:gd name="connsiteY4" fmla="*/ 14766 h 86754"/>
                  <a:gd name="connsiteX5" fmla="*/ 45779 w 50428"/>
                  <a:gd name="connsiteY5" fmla="*/ 1495 h 86754"/>
                  <a:gd name="connsiteX6" fmla="*/ 44389 w 50428"/>
                  <a:gd name="connsiteY6" fmla="*/ 108 h 86754"/>
                  <a:gd name="connsiteX7" fmla="*/ 43397 w 50428"/>
                  <a:gd name="connsiteY7" fmla="*/ 505 h 86754"/>
                  <a:gd name="connsiteX8" fmla="*/ 26322 w 50428"/>
                  <a:gd name="connsiteY8" fmla="*/ 4268 h 86754"/>
                  <a:gd name="connsiteX9" fmla="*/ 9446 w 50428"/>
                  <a:gd name="connsiteY9" fmla="*/ 703 h 86754"/>
                  <a:gd name="connsiteX10" fmla="*/ 8057 w 50428"/>
                  <a:gd name="connsiteY10" fmla="*/ 307 h 86754"/>
                  <a:gd name="connsiteX11" fmla="*/ 6667 w 50428"/>
                  <a:gd name="connsiteY11" fmla="*/ 3278 h 86754"/>
                  <a:gd name="connsiteX12" fmla="*/ 6667 w 50428"/>
                  <a:gd name="connsiteY12" fmla="*/ 40713 h 86754"/>
                  <a:gd name="connsiteX13" fmla="*/ 8454 w 50428"/>
                  <a:gd name="connsiteY13" fmla="*/ 43882 h 86754"/>
                  <a:gd name="connsiteX14" fmla="*/ 10042 w 50428"/>
                  <a:gd name="connsiteY14" fmla="*/ 42693 h 86754"/>
                  <a:gd name="connsiteX15" fmla="*/ 26322 w 50428"/>
                  <a:gd name="connsiteY15" fmla="*/ 33978 h 86754"/>
                  <a:gd name="connsiteX16" fmla="*/ 37242 w 50428"/>
                  <a:gd name="connsiteY16" fmla="*/ 42099 h 86754"/>
                  <a:gd name="connsiteX17" fmla="*/ 39426 w 50428"/>
                  <a:gd name="connsiteY17" fmla="*/ 57945 h 86754"/>
                  <a:gd name="connsiteX18" fmla="*/ 36448 w 50428"/>
                  <a:gd name="connsiteY18" fmla="*/ 75177 h 86754"/>
                  <a:gd name="connsiteX19" fmla="*/ 22947 w 50428"/>
                  <a:gd name="connsiteY19" fmla="*/ 83297 h 86754"/>
                  <a:gd name="connsiteX20" fmla="*/ 4284 w 50428"/>
                  <a:gd name="connsiteY20" fmla="*/ 69234 h 86754"/>
                  <a:gd name="connsiteX21" fmla="*/ 6468 w 50428"/>
                  <a:gd name="connsiteY21" fmla="*/ 69433 h 86754"/>
                  <a:gd name="connsiteX22" fmla="*/ 12821 w 50428"/>
                  <a:gd name="connsiteY22" fmla="*/ 63292 h 86754"/>
                  <a:gd name="connsiteX23" fmla="*/ 6468 w 50428"/>
                  <a:gd name="connsiteY23" fmla="*/ 57152 h 86754"/>
                  <a:gd name="connsiteX24" fmla="*/ 314 w 50428"/>
                  <a:gd name="connsiteY24" fmla="*/ 63887 h 86754"/>
                  <a:gd name="connsiteX25" fmla="*/ 23146 w 50428"/>
                  <a:gd name="connsiteY25" fmla="*/ 86863 h 86754"/>
                  <a:gd name="connsiteX26" fmla="*/ 50742 w 50428"/>
                  <a:gd name="connsiteY26" fmla="*/ 58737 h 8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428" h="86754">
                    <a:moveTo>
                      <a:pt x="50742" y="58737"/>
                    </a:moveTo>
                    <a:cubicBezTo>
                      <a:pt x="50742" y="43684"/>
                      <a:pt x="40220" y="31205"/>
                      <a:pt x="26719" y="31205"/>
                    </a:cubicBezTo>
                    <a:cubicBezTo>
                      <a:pt x="20565" y="31205"/>
                      <a:pt x="15204" y="33186"/>
                      <a:pt x="10638" y="37543"/>
                    </a:cubicBezTo>
                    <a:lnTo>
                      <a:pt x="10638" y="12983"/>
                    </a:lnTo>
                    <a:cubicBezTo>
                      <a:pt x="13219" y="13775"/>
                      <a:pt x="17388" y="14766"/>
                      <a:pt x="21359" y="14766"/>
                    </a:cubicBezTo>
                    <a:cubicBezTo>
                      <a:pt x="36845" y="14766"/>
                      <a:pt x="45779" y="3278"/>
                      <a:pt x="45779" y="1495"/>
                    </a:cubicBezTo>
                    <a:cubicBezTo>
                      <a:pt x="45779" y="901"/>
                      <a:pt x="45382" y="108"/>
                      <a:pt x="44389" y="108"/>
                    </a:cubicBezTo>
                    <a:cubicBezTo>
                      <a:pt x="44389" y="108"/>
                      <a:pt x="43992" y="108"/>
                      <a:pt x="43397" y="505"/>
                    </a:cubicBezTo>
                    <a:cubicBezTo>
                      <a:pt x="41014" y="1693"/>
                      <a:pt x="34661" y="4268"/>
                      <a:pt x="26322" y="4268"/>
                    </a:cubicBezTo>
                    <a:cubicBezTo>
                      <a:pt x="21160" y="4268"/>
                      <a:pt x="15403" y="3278"/>
                      <a:pt x="9446" y="703"/>
                    </a:cubicBezTo>
                    <a:cubicBezTo>
                      <a:pt x="8454" y="307"/>
                      <a:pt x="8255" y="307"/>
                      <a:pt x="8057" y="307"/>
                    </a:cubicBezTo>
                    <a:cubicBezTo>
                      <a:pt x="6667" y="307"/>
                      <a:pt x="6667" y="1297"/>
                      <a:pt x="6667" y="3278"/>
                    </a:cubicBezTo>
                    <a:lnTo>
                      <a:pt x="6667" y="40713"/>
                    </a:lnTo>
                    <a:cubicBezTo>
                      <a:pt x="6667" y="42891"/>
                      <a:pt x="6667" y="43882"/>
                      <a:pt x="8454" y="43882"/>
                    </a:cubicBezTo>
                    <a:cubicBezTo>
                      <a:pt x="9446" y="43882"/>
                      <a:pt x="9645" y="43486"/>
                      <a:pt x="10042" y="42693"/>
                    </a:cubicBezTo>
                    <a:cubicBezTo>
                      <a:pt x="11432" y="40713"/>
                      <a:pt x="16197" y="33978"/>
                      <a:pt x="26322" y="33978"/>
                    </a:cubicBezTo>
                    <a:cubicBezTo>
                      <a:pt x="33072" y="33978"/>
                      <a:pt x="36051" y="39722"/>
                      <a:pt x="37242" y="42099"/>
                    </a:cubicBezTo>
                    <a:cubicBezTo>
                      <a:pt x="39227" y="46655"/>
                      <a:pt x="39426" y="51606"/>
                      <a:pt x="39426" y="57945"/>
                    </a:cubicBezTo>
                    <a:cubicBezTo>
                      <a:pt x="39426" y="62302"/>
                      <a:pt x="39426" y="69829"/>
                      <a:pt x="36448" y="75177"/>
                    </a:cubicBezTo>
                    <a:cubicBezTo>
                      <a:pt x="33271" y="80128"/>
                      <a:pt x="28705" y="83297"/>
                      <a:pt x="22947" y="83297"/>
                    </a:cubicBezTo>
                    <a:cubicBezTo>
                      <a:pt x="13616" y="83297"/>
                      <a:pt x="6468" y="76563"/>
                      <a:pt x="4284" y="69234"/>
                    </a:cubicBezTo>
                    <a:cubicBezTo>
                      <a:pt x="4681" y="69433"/>
                      <a:pt x="5078" y="69433"/>
                      <a:pt x="6468" y="69433"/>
                    </a:cubicBezTo>
                    <a:cubicBezTo>
                      <a:pt x="10638" y="69433"/>
                      <a:pt x="12821" y="66263"/>
                      <a:pt x="12821" y="63292"/>
                    </a:cubicBezTo>
                    <a:cubicBezTo>
                      <a:pt x="12821" y="60321"/>
                      <a:pt x="10638" y="57152"/>
                      <a:pt x="6468" y="57152"/>
                    </a:cubicBezTo>
                    <a:cubicBezTo>
                      <a:pt x="4681" y="57152"/>
                      <a:pt x="314" y="57945"/>
                      <a:pt x="314" y="63887"/>
                    </a:cubicBezTo>
                    <a:cubicBezTo>
                      <a:pt x="314" y="74582"/>
                      <a:pt x="9049" y="86863"/>
                      <a:pt x="23146" y="86863"/>
                    </a:cubicBezTo>
                    <a:cubicBezTo>
                      <a:pt x="37837" y="86863"/>
                      <a:pt x="50742" y="74780"/>
                      <a:pt x="50742" y="58737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A35A2C-0B3F-5340-C4C0-99650490D65B}"/>
                  </a:ext>
                </a:extLst>
              </p:cNvPr>
              <p:cNvSpPr/>
              <p:nvPr/>
            </p:nvSpPr>
            <p:spPr>
              <a:xfrm>
                <a:off x="17934140" y="2308668"/>
                <a:ext cx="29383" cy="125971"/>
              </a:xfrm>
              <a:custGeom>
                <a:avLst/>
                <a:gdLst>
                  <a:gd name="connsiteX0" fmla="*/ 29702 w 29383"/>
                  <a:gd name="connsiteY0" fmla="*/ 63094 h 125971"/>
                  <a:gd name="connsiteX1" fmla="*/ 21364 w 29383"/>
                  <a:gd name="connsiteY1" fmla="*/ 23877 h 125971"/>
                  <a:gd name="connsiteX2" fmla="*/ 1708 w 29383"/>
                  <a:gd name="connsiteY2" fmla="*/ 108 h 125971"/>
                  <a:gd name="connsiteX3" fmla="*/ 319 w 29383"/>
                  <a:gd name="connsiteY3" fmla="*/ 1297 h 125971"/>
                  <a:gd name="connsiteX4" fmla="*/ 2701 w 29383"/>
                  <a:gd name="connsiteY4" fmla="*/ 4268 h 125971"/>
                  <a:gd name="connsiteX5" fmla="*/ 22356 w 29383"/>
                  <a:gd name="connsiteY5" fmla="*/ 63094 h 125971"/>
                  <a:gd name="connsiteX6" fmla="*/ 2105 w 29383"/>
                  <a:gd name="connsiteY6" fmla="*/ 122713 h 125971"/>
                  <a:gd name="connsiteX7" fmla="*/ 319 w 29383"/>
                  <a:gd name="connsiteY7" fmla="*/ 124892 h 125971"/>
                  <a:gd name="connsiteX8" fmla="*/ 1708 w 29383"/>
                  <a:gd name="connsiteY8" fmla="*/ 126080 h 125971"/>
                  <a:gd name="connsiteX9" fmla="*/ 21761 w 29383"/>
                  <a:gd name="connsiteY9" fmla="*/ 101520 h 125971"/>
                  <a:gd name="connsiteX10" fmla="*/ 29702 w 29383"/>
                  <a:gd name="connsiteY10" fmla="*/ 63094 h 12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83" h="125971">
                    <a:moveTo>
                      <a:pt x="29702" y="63094"/>
                    </a:moveTo>
                    <a:cubicBezTo>
                      <a:pt x="29702" y="53191"/>
                      <a:pt x="28313" y="37940"/>
                      <a:pt x="21364" y="23877"/>
                    </a:cubicBezTo>
                    <a:cubicBezTo>
                      <a:pt x="13819" y="8229"/>
                      <a:pt x="2900" y="108"/>
                      <a:pt x="1708" y="108"/>
                    </a:cubicBezTo>
                    <a:cubicBezTo>
                      <a:pt x="914" y="108"/>
                      <a:pt x="319" y="703"/>
                      <a:pt x="319" y="1297"/>
                    </a:cubicBezTo>
                    <a:cubicBezTo>
                      <a:pt x="319" y="1693"/>
                      <a:pt x="319" y="2089"/>
                      <a:pt x="2701" y="4268"/>
                    </a:cubicBezTo>
                    <a:cubicBezTo>
                      <a:pt x="15209" y="16746"/>
                      <a:pt x="22356" y="36751"/>
                      <a:pt x="22356" y="63094"/>
                    </a:cubicBezTo>
                    <a:cubicBezTo>
                      <a:pt x="22356" y="84684"/>
                      <a:pt x="17591" y="106867"/>
                      <a:pt x="2105" y="122713"/>
                    </a:cubicBezTo>
                    <a:cubicBezTo>
                      <a:pt x="319" y="124099"/>
                      <a:pt x="319" y="124496"/>
                      <a:pt x="319" y="124892"/>
                    </a:cubicBezTo>
                    <a:cubicBezTo>
                      <a:pt x="319" y="125486"/>
                      <a:pt x="914" y="126080"/>
                      <a:pt x="1708" y="126080"/>
                    </a:cubicBezTo>
                    <a:cubicBezTo>
                      <a:pt x="2900" y="126080"/>
                      <a:pt x="14216" y="117563"/>
                      <a:pt x="21761" y="101520"/>
                    </a:cubicBezTo>
                    <a:cubicBezTo>
                      <a:pt x="28114" y="87655"/>
                      <a:pt x="29702" y="73592"/>
                      <a:pt x="29702" y="63094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869B572-81AE-87F5-D956-67AC048456F1}"/>
              </a:ext>
            </a:extLst>
          </p:cNvPr>
          <p:cNvGrpSpPr/>
          <p:nvPr/>
        </p:nvGrpSpPr>
        <p:grpSpPr>
          <a:xfrm>
            <a:off x="7010401" y="1781553"/>
            <a:ext cx="3671452" cy="3294894"/>
            <a:chOff x="4260274" y="2154872"/>
            <a:chExt cx="3671452" cy="3294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5314101" y="2154872"/>
              <a:ext cx="2557850" cy="3294894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5852756" y="2675661"/>
              <a:ext cx="1166702" cy="1127158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5834319" y="2656922"/>
              <a:ext cx="144258" cy="142262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rgbClr val="FF0000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70B87-DEF2-A605-63CF-EACFD4C64915}"/>
                </a:ext>
              </a:extLst>
            </p:cNvPr>
            <p:cNvSpPr/>
            <p:nvPr/>
          </p:nvSpPr>
          <p:spPr>
            <a:xfrm>
              <a:off x="4260274" y="2513216"/>
              <a:ext cx="71599" cy="181552"/>
            </a:xfrm>
            <a:custGeom>
              <a:avLst/>
              <a:gdLst>
                <a:gd name="connsiteX0" fmla="*/ 32557 w 33354"/>
                <a:gd name="connsiteY0" fmla="*/ 4461 h 84575"/>
                <a:gd name="connsiteX1" fmla="*/ 27792 w 33354"/>
                <a:gd name="connsiteY1" fmla="*/ 103 h 84575"/>
                <a:gd name="connsiteX2" fmla="*/ 21042 w 33354"/>
                <a:gd name="connsiteY2" fmla="*/ 6639 h 84575"/>
                <a:gd name="connsiteX3" fmla="*/ 25807 w 33354"/>
                <a:gd name="connsiteY3" fmla="*/ 11195 h 84575"/>
                <a:gd name="connsiteX4" fmla="*/ 32557 w 33354"/>
                <a:gd name="connsiteY4" fmla="*/ 4461 h 84575"/>
                <a:gd name="connsiteX5" fmla="*/ 22829 w 33354"/>
                <a:gd name="connsiteY5" fmla="*/ 51997 h 84575"/>
                <a:gd name="connsiteX6" fmla="*/ 25608 w 33354"/>
                <a:gd name="connsiteY6" fmla="*/ 44668 h 84575"/>
                <a:gd name="connsiteX7" fmla="*/ 27395 w 33354"/>
                <a:gd name="connsiteY7" fmla="*/ 37934 h 84575"/>
                <a:gd name="connsiteX8" fmla="*/ 16873 w 33354"/>
                <a:gd name="connsiteY8" fmla="*/ 27635 h 84575"/>
                <a:gd name="connsiteX9" fmla="*/ 195 w 33354"/>
                <a:gd name="connsiteY9" fmla="*/ 47045 h 84575"/>
                <a:gd name="connsiteX10" fmla="*/ 1784 w 33354"/>
                <a:gd name="connsiteY10" fmla="*/ 48234 h 84575"/>
                <a:gd name="connsiteX11" fmla="*/ 3769 w 33354"/>
                <a:gd name="connsiteY11" fmla="*/ 46055 h 84575"/>
                <a:gd name="connsiteX12" fmla="*/ 16476 w 33354"/>
                <a:gd name="connsiteY12" fmla="*/ 30408 h 84575"/>
                <a:gd name="connsiteX13" fmla="*/ 19652 w 33354"/>
                <a:gd name="connsiteY13" fmla="*/ 34369 h 84575"/>
                <a:gd name="connsiteX14" fmla="*/ 18262 w 33354"/>
                <a:gd name="connsiteY14" fmla="*/ 40905 h 84575"/>
                <a:gd name="connsiteX15" fmla="*/ 9725 w 33354"/>
                <a:gd name="connsiteY15" fmla="*/ 64277 h 84575"/>
                <a:gd name="connsiteX16" fmla="*/ 6747 w 33354"/>
                <a:gd name="connsiteY16" fmla="*/ 74379 h 84575"/>
                <a:gd name="connsiteX17" fmla="*/ 17071 w 33354"/>
                <a:gd name="connsiteY17" fmla="*/ 84678 h 84575"/>
                <a:gd name="connsiteX18" fmla="*/ 33550 w 33354"/>
                <a:gd name="connsiteY18" fmla="*/ 65268 h 84575"/>
                <a:gd name="connsiteX19" fmla="*/ 32160 w 33354"/>
                <a:gd name="connsiteY19" fmla="*/ 64079 h 84575"/>
                <a:gd name="connsiteX20" fmla="*/ 30175 w 33354"/>
                <a:gd name="connsiteY20" fmla="*/ 66258 h 84575"/>
                <a:gd name="connsiteX21" fmla="*/ 17270 w 33354"/>
                <a:gd name="connsiteY21" fmla="*/ 81905 h 84575"/>
                <a:gd name="connsiteX22" fmla="*/ 14292 w 33354"/>
                <a:gd name="connsiteY22" fmla="*/ 77746 h 84575"/>
                <a:gd name="connsiteX23" fmla="*/ 17865 w 33354"/>
                <a:gd name="connsiteY23" fmla="*/ 6507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57" y="4461"/>
                  </a:moveTo>
                  <a:cubicBezTo>
                    <a:pt x="32557" y="2084"/>
                    <a:pt x="30770" y="103"/>
                    <a:pt x="27792" y="103"/>
                  </a:cubicBezTo>
                  <a:cubicBezTo>
                    <a:pt x="24417" y="103"/>
                    <a:pt x="21042" y="3272"/>
                    <a:pt x="21042" y="6639"/>
                  </a:cubicBezTo>
                  <a:cubicBezTo>
                    <a:pt x="21042" y="9016"/>
                    <a:pt x="22829" y="11195"/>
                    <a:pt x="25807" y="11195"/>
                  </a:cubicBezTo>
                  <a:cubicBezTo>
                    <a:pt x="28785" y="11195"/>
                    <a:pt x="32557" y="8422"/>
                    <a:pt x="32557" y="4461"/>
                  </a:cubicBezTo>
                  <a:close/>
                  <a:moveTo>
                    <a:pt x="22829" y="51997"/>
                  </a:moveTo>
                  <a:cubicBezTo>
                    <a:pt x="24417" y="48234"/>
                    <a:pt x="24417" y="48036"/>
                    <a:pt x="25608" y="44668"/>
                  </a:cubicBezTo>
                  <a:cubicBezTo>
                    <a:pt x="26601" y="42094"/>
                    <a:pt x="27395" y="40311"/>
                    <a:pt x="27395" y="37934"/>
                  </a:cubicBezTo>
                  <a:cubicBezTo>
                    <a:pt x="27395" y="32190"/>
                    <a:pt x="23226" y="27635"/>
                    <a:pt x="16873" y="27635"/>
                  </a:cubicBezTo>
                  <a:cubicBezTo>
                    <a:pt x="5159" y="27635"/>
                    <a:pt x="195" y="45857"/>
                    <a:pt x="195" y="47045"/>
                  </a:cubicBezTo>
                  <a:cubicBezTo>
                    <a:pt x="195" y="48234"/>
                    <a:pt x="1585" y="48234"/>
                    <a:pt x="1784" y="48234"/>
                  </a:cubicBezTo>
                  <a:cubicBezTo>
                    <a:pt x="2975" y="48234"/>
                    <a:pt x="3173" y="48036"/>
                    <a:pt x="3769" y="46055"/>
                  </a:cubicBezTo>
                  <a:cubicBezTo>
                    <a:pt x="7144" y="34171"/>
                    <a:pt x="12306" y="30408"/>
                    <a:pt x="16476" y="30408"/>
                  </a:cubicBezTo>
                  <a:cubicBezTo>
                    <a:pt x="17667" y="30408"/>
                    <a:pt x="19652" y="30408"/>
                    <a:pt x="19652" y="34369"/>
                  </a:cubicBezTo>
                  <a:cubicBezTo>
                    <a:pt x="19652" y="37142"/>
                    <a:pt x="18858" y="39717"/>
                    <a:pt x="18262" y="40905"/>
                  </a:cubicBezTo>
                  <a:cubicBezTo>
                    <a:pt x="17270" y="44272"/>
                    <a:pt x="11711" y="58929"/>
                    <a:pt x="9725" y="64277"/>
                  </a:cubicBezTo>
                  <a:cubicBezTo>
                    <a:pt x="8336" y="67446"/>
                    <a:pt x="6747" y="71606"/>
                    <a:pt x="6747" y="74379"/>
                  </a:cubicBezTo>
                  <a:cubicBezTo>
                    <a:pt x="6747" y="80321"/>
                    <a:pt x="11115" y="84678"/>
                    <a:pt x="17071" y="84678"/>
                  </a:cubicBezTo>
                  <a:cubicBezTo>
                    <a:pt x="28984" y="84678"/>
                    <a:pt x="33550" y="66456"/>
                    <a:pt x="33550" y="65268"/>
                  </a:cubicBezTo>
                  <a:cubicBezTo>
                    <a:pt x="33550" y="64079"/>
                    <a:pt x="32557" y="64079"/>
                    <a:pt x="32160" y="64079"/>
                  </a:cubicBezTo>
                  <a:cubicBezTo>
                    <a:pt x="30770" y="64079"/>
                    <a:pt x="30770" y="64475"/>
                    <a:pt x="30175" y="66258"/>
                  </a:cubicBezTo>
                  <a:cubicBezTo>
                    <a:pt x="27991" y="74181"/>
                    <a:pt x="23822" y="81905"/>
                    <a:pt x="17270" y="81905"/>
                  </a:cubicBezTo>
                  <a:cubicBezTo>
                    <a:pt x="15086" y="81905"/>
                    <a:pt x="14292" y="80717"/>
                    <a:pt x="14292" y="77746"/>
                  </a:cubicBezTo>
                  <a:cubicBezTo>
                    <a:pt x="14292" y="74577"/>
                    <a:pt x="15086" y="72794"/>
                    <a:pt x="17865" y="6507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DBE51-DD1E-7393-69F9-E3A06F838798}"/>
                </a:ext>
              </a:extLst>
            </p:cNvPr>
            <p:cNvSpPr/>
            <p:nvPr/>
          </p:nvSpPr>
          <p:spPr>
            <a:xfrm>
              <a:off x="4359711" y="2648613"/>
              <a:ext cx="75860" cy="85460"/>
            </a:xfrm>
            <a:custGeom>
              <a:avLst/>
              <a:gdLst>
                <a:gd name="connsiteX0" fmla="*/ 31965 w 35339"/>
                <a:gd name="connsiteY0" fmla="*/ 5848 h 39811"/>
                <a:gd name="connsiteX1" fmla="*/ 28193 w 35339"/>
                <a:gd name="connsiteY1" fmla="*/ 10008 h 39811"/>
                <a:gd name="connsiteX2" fmla="*/ 31171 w 35339"/>
                <a:gd name="connsiteY2" fmla="*/ 12979 h 39811"/>
                <a:gd name="connsiteX3" fmla="*/ 35539 w 35339"/>
                <a:gd name="connsiteY3" fmla="*/ 7829 h 39811"/>
                <a:gd name="connsiteX4" fmla="*/ 23626 w 35339"/>
                <a:gd name="connsiteY4" fmla="*/ 104 h 39811"/>
                <a:gd name="connsiteX5" fmla="*/ 7346 w 35339"/>
                <a:gd name="connsiteY5" fmla="*/ 12979 h 39811"/>
                <a:gd name="connsiteX6" fmla="*/ 10523 w 35339"/>
                <a:gd name="connsiteY6" fmla="*/ 19515 h 39811"/>
                <a:gd name="connsiteX7" fmla="*/ 20450 w 35339"/>
                <a:gd name="connsiteY7" fmla="*/ 22684 h 39811"/>
                <a:gd name="connsiteX8" fmla="*/ 27994 w 35339"/>
                <a:gd name="connsiteY8" fmla="*/ 28428 h 39811"/>
                <a:gd name="connsiteX9" fmla="*/ 23428 w 35339"/>
                <a:gd name="connsiteY9" fmla="*/ 35559 h 39811"/>
                <a:gd name="connsiteX10" fmla="*/ 14494 w 35339"/>
                <a:gd name="connsiteY10" fmla="*/ 37539 h 39811"/>
                <a:gd name="connsiteX11" fmla="*/ 3773 w 35339"/>
                <a:gd name="connsiteY11" fmla="*/ 33776 h 39811"/>
                <a:gd name="connsiteX12" fmla="*/ 8736 w 35339"/>
                <a:gd name="connsiteY12" fmla="*/ 28824 h 39811"/>
                <a:gd name="connsiteX13" fmla="*/ 5361 w 35339"/>
                <a:gd name="connsiteY13" fmla="*/ 25457 h 39811"/>
                <a:gd name="connsiteX14" fmla="*/ 199 w 35339"/>
                <a:gd name="connsiteY14" fmla="*/ 31399 h 39811"/>
                <a:gd name="connsiteX15" fmla="*/ 14295 w 35339"/>
                <a:gd name="connsiteY15" fmla="*/ 39916 h 39811"/>
                <a:gd name="connsiteX16" fmla="*/ 33752 w 35339"/>
                <a:gd name="connsiteY16" fmla="*/ 25457 h 39811"/>
                <a:gd name="connsiteX17" fmla="*/ 21443 w 35339"/>
                <a:gd name="connsiteY17" fmla="*/ 15158 h 39811"/>
                <a:gd name="connsiteX18" fmla="*/ 17869 w 35339"/>
                <a:gd name="connsiteY18" fmla="*/ 14365 h 39811"/>
                <a:gd name="connsiteX19" fmla="*/ 13104 w 35339"/>
                <a:gd name="connsiteY19" fmla="*/ 10008 h 39811"/>
                <a:gd name="connsiteX20" fmla="*/ 16678 w 35339"/>
                <a:gd name="connsiteY20" fmla="*/ 4264 h 39811"/>
                <a:gd name="connsiteX21" fmla="*/ 23626 w 35339"/>
                <a:gd name="connsiteY21" fmla="*/ 2679 h 39811"/>
                <a:gd name="connsiteX22" fmla="*/ 31965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65" y="5848"/>
                  </a:moveTo>
                  <a:cubicBezTo>
                    <a:pt x="29781" y="6443"/>
                    <a:pt x="28193" y="8225"/>
                    <a:pt x="28193" y="10008"/>
                  </a:cubicBezTo>
                  <a:cubicBezTo>
                    <a:pt x="28193" y="12187"/>
                    <a:pt x="29980" y="12979"/>
                    <a:pt x="31171" y="12979"/>
                  </a:cubicBezTo>
                  <a:cubicBezTo>
                    <a:pt x="32164" y="12979"/>
                    <a:pt x="35539" y="12385"/>
                    <a:pt x="35539" y="7829"/>
                  </a:cubicBezTo>
                  <a:cubicBezTo>
                    <a:pt x="35539" y="2085"/>
                    <a:pt x="29186" y="104"/>
                    <a:pt x="23626" y="104"/>
                  </a:cubicBezTo>
                  <a:cubicBezTo>
                    <a:pt x="9927" y="104"/>
                    <a:pt x="7346" y="10404"/>
                    <a:pt x="7346" y="12979"/>
                  </a:cubicBezTo>
                  <a:cubicBezTo>
                    <a:pt x="7346" y="16346"/>
                    <a:pt x="9332" y="18525"/>
                    <a:pt x="10523" y="19515"/>
                  </a:cubicBezTo>
                  <a:cubicBezTo>
                    <a:pt x="12707" y="21298"/>
                    <a:pt x="14295" y="21694"/>
                    <a:pt x="20450" y="22684"/>
                  </a:cubicBezTo>
                  <a:cubicBezTo>
                    <a:pt x="22435" y="23080"/>
                    <a:pt x="27994" y="24071"/>
                    <a:pt x="27994" y="28428"/>
                  </a:cubicBezTo>
                  <a:cubicBezTo>
                    <a:pt x="27994" y="30013"/>
                    <a:pt x="27002" y="33380"/>
                    <a:pt x="23428" y="35559"/>
                  </a:cubicBezTo>
                  <a:cubicBezTo>
                    <a:pt x="19854" y="37539"/>
                    <a:pt x="15486" y="37539"/>
                    <a:pt x="14494" y="37539"/>
                  </a:cubicBezTo>
                  <a:cubicBezTo>
                    <a:pt x="10920" y="37539"/>
                    <a:pt x="5956" y="36747"/>
                    <a:pt x="3773" y="33776"/>
                  </a:cubicBezTo>
                  <a:cubicBezTo>
                    <a:pt x="6751" y="33380"/>
                    <a:pt x="8736" y="31201"/>
                    <a:pt x="8736" y="28824"/>
                  </a:cubicBezTo>
                  <a:cubicBezTo>
                    <a:pt x="8736" y="26646"/>
                    <a:pt x="7148" y="25457"/>
                    <a:pt x="5361" y="25457"/>
                  </a:cubicBezTo>
                  <a:cubicBezTo>
                    <a:pt x="2780" y="25457"/>
                    <a:pt x="199" y="27636"/>
                    <a:pt x="199" y="31399"/>
                  </a:cubicBezTo>
                  <a:cubicBezTo>
                    <a:pt x="199" y="36747"/>
                    <a:pt x="5758" y="39916"/>
                    <a:pt x="14295" y="39916"/>
                  </a:cubicBezTo>
                  <a:cubicBezTo>
                    <a:pt x="30774" y="39916"/>
                    <a:pt x="33752" y="28824"/>
                    <a:pt x="33752" y="25457"/>
                  </a:cubicBezTo>
                  <a:cubicBezTo>
                    <a:pt x="33752" y="17336"/>
                    <a:pt x="24818" y="15752"/>
                    <a:pt x="21443" y="15158"/>
                  </a:cubicBezTo>
                  <a:cubicBezTo>
                    <a:pt x="20648" y="14960"/>
                    <a:pt x="18464" y="14564"/>
                    <a:pt x="17869" y="14365"/>
                  </a:cubicBezTo>
                  <a:cubicBezTo>
                    <a:pt x="14692" y="13771"/>
                    <a:pt x="13104" y="11989"/>
                    <a:pt x="13104" y="10008"/>
                  </a:cubicBezTo>
                  <a:cubicBezTo>
                    <a:pt x="13104" y="8027"/>
                    <a:pt x="14692" y="5650"/>
                    <a:pt x="16678" y="4264"/>
                  </a:cubicBezTo>
                  <a:cubicBezTo>
                    <a:pt x="19060" y="2877"/>
                    <a:pt x="22038" y="2679"/>
                    <a:pt x="23626" y="2679"/>
                  </a:cubicBezTo>
                  <a:cubicBezTo>
                    <a:pt x="25413" y="2679"/>
                    <a:pt x="29980" y="2877"/>
                    <a:pt x="31965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2B2DC4-1F38-B02B-3CE6-D131B26E9384}"/>
                </a:ext>
              </a:extLst>
            </p:cNvPr>
            <p:cNvSpPr/>
            <p:nvPr/>
          </p:nvSpPr>
          <p:spPr>
            <a:xfrm>
              <a:off x="4552688" y="2592725"/>
              <a:ext cx="180280" cy="62927"/>
            </a:xfrm>
            <a:custGeom>
              <a:avLst/>
              <a:gdLst>
                <a:gd name="connsiteX0" fmla="*/ 79820 w 83982"/>
                <a:gd name="connsiteY0" fmla="*/ 5055 h 29314"/>
                <a:gd name="connsiteX1" fmla="*/ 84188 w 83982"/>
                <a:gd name="connsiteY1" fmla="*/ 2480 h 29314"/>
                <a:gd name="connsiteX2" fmla="*/ 80019 w 83982"/>
                <a:gd name="connsiteY2" fmla="*/ 103 h 29314"/>
                <a:gd name="connsiteX3" fmla="*/ 4375 w 83982"/>
                <a:gd name="connsiteY3" fmla="*/ 103 h 29314"/>
                <a:gd name="connsiteX4" fmla="*/ 206 w 83982"/>
                <a:gd name="connsiteY4" fmla="*/ 2480 h 29314"/>
                <a:gd name="connsiteX5" fmla="*/ 4375 w 83982"/>
                <a:gd name="connsiteY5" fmla="*/ 5055 h 29314"/>
                <a:gd name="connsiteX6" fmla="*/ 80019 w 83982"/>
                <a:gd name="connsiteY6" fmla="*/ 29417 h 29314"/>
                <a:gd name="connsiteX7" fmla="*/ 84188 w 83982"/>
                <a:gd name="connsiteY7" fmla="*/ 27040 h 29314"/>
                <a:gd name="connsiteX8" fmla="*/ 79820 w 83982"/>
                <a:gd name="connsiteY8" fmla="*/ 24465 h 29314"/>
                <a:gd name="connsiteX9" fmla="*/ 4375 w 83982"/>
                <a:gd name="connsiteY9" fmla="*/ 24465 h 29314"/>
                <a:gd name="connsiteX10" fmla="*/ 206 w 83982"/>
                <a:gd name="connsiteY10" fmla="*/ 27040 h 29314"/>
                <a:gd name="connsiteX11" fmla="*/ 4375 w 83982"/>
                <a:gd name="connsiteY11" fmla="*/ 29417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820" y="5055"/>
                  </a:moveTo>
                  <a:cubicBezTo>
                    <a:pt x="81607" y="5055"/>
                    <a:pt x="84188" y="5055"/>
                    <a:pt x="84188" y="2480"/>
                  </a:cubicBezTo>
                  <a:cubicBezTo>
                    <a:pt x="84188" y="103"/>
                    <a:pt x="81607" y="103"/>
                    <a:pt x="80019" y="103"/>
                  </a:cubicBezTo>
                  <a:lnTo>
                    <a:pt x="4375" y="103"/>
                  </a:lnTo>
                  <a:cubicBezTo>
                    <a:pt x="2588" y="103"/>
                    <a:pt x="206" y="103"/>
                    <a:pt x="206" y="2480"/>
                  </a:cubicBezTo>
                  <a:cubicBezTo>
                    <a:pt x="206" y="5055"/>
                    <a:pt x="2588" y="5055"/>
                    <a:pt x="4375" y="5055"/>
                  </a:cubicBezTo>
                  <a:close/>
                  <a:moveTo>
                    <a:pt x="80019" y="29417"/>
                  </a:moveTo>
                  <a:cubicBezTo>
                    <a:pt x="81607" y="29417"/>
                    <a:pt x="84188" y="29417"/>
                    <a:pt x="84188" y="27040"/>
                  </a:cubicBezTo>
                  <a:cubicBezTo>
                    <a:pt x="84188" y="24465"/>
                    <a:pt x="81607" y="24465"/>
                    <a:pt x="79820" y="24465"/>
                  </a:cubicBezTo>
                  <a:lnTo>
                    <a:pt x="4375" y="24465"/>
                  </a:lnTo>
                  <a:cubicBezTo>
                    <a:pt x="2588" y="24465"/>
                    <a:pt x="206" y="24465"/>
                    <a:pt x="206" y="27040"/>
                  </a:cubicBezTo>
                  <a:cubicBezTo>
                    <a:pt x="206" y="29417"/>
                    <a:pt x="2588" y="29417"/>
                    <a:pt x="4375" y="2941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F44D3-0805-496A-B2D2-4294BCA82376}"/>
                </a:ext>
              </a:extLst>
            </p:cNvPr>
            <p:cNvSpPr/>
            <p:nvPr/>
          </p:nvSpPr>
          <p:spPr>
            <a:xfrm>
              <a:off x="4833042" y="2507263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5" name="Graphic 9">
              <a:extLst>
                <a:ext uri="{FF2B5EF4-FFF2-40B4-BE49-F238E27FC236}">
                  <a16:creationId xmlns:a16="http://schemas.microsoft.com/office/drawing/2014/main" id="{CFC99FA7-CFFA-90FF-D8D8-2F9CACDDE095}"/>
                </a:ext>
              </a:extLst>
            </p:cNvPr>
            <p:cNvGrpSpPr/>
            <p:nvPr/>
          </p:nvGrpSpPr>
          <p:grpSpPr>
            <a:xfrm>
              <a:off x="4956560" y="2648613"/>
              <a:ext cx="134346" cy="120326"/>
              <a:chOff x="16690731" y="2313551"/>
              <a:chExt cx="62584" cy="56053"/>
            </a:xfrm>
            <a:solidFill>
              <a:schemeClr val="accent2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A288E4C-72F4-593A-CB08-B786FBA7A73E}"/>
                  </a:ext>
                </a:extLst>
              </p:cNvPr>
              <p:cNvSpPr/>
              <p:nvPr/>
            </p:nvSpPr>
            <p:spPr>
              <a:xfrm>
                <a:off x="16690731" y="2313551"/>
                <a:ext cx="35339" cy="39811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D6D19C-FF49-318E-7A2E-5A928B31D16E}"/>
                  </a:ext>
                </a:extLst>
              </p:cNvPr>
              <p:cNvSpPr/>
              <p:nvPr/>
            </p:nvSpPr>
            <p:spPr>
              <a:xfrm>
                <a:off x="16741998" y="2342469"/>
                <a:ext cx="11316" cy="27135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" name="Graphic 9">
              <a:extLst>
                <a:ext uri="{FF2B5EF4-FFF2-40B4-BE49-F238E27FC236}">
                  <a16:creationId xmlns:a16="http://schemas.microsoft.com/office/drawing/2014/main" id="{32CED3F8-9E7F-0D4F-EEAB-D24A5DAB7CC2}"/>
                </a:ext>
              </a:extLst>
            </p:cNvPr>
            <p:cNvGrpSpPr/>
            <p:nvPr/>
          </p:nvGrpSpPr>
          <p:grpSpPr>
            <a:xfrm>
              <a:off x="5119943" y="2600142"/>
              <a:ext cx="251930" cy="132231"/>
              <a:chOff x="16766842" y="2290971"/>
              <a:chExt cx="117360" cy="61599"/>
            </a:xfrm>
            <a:solidFill>
              <a:schemeClr val="accent2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CE21CBF-47A6-B4AF-BFEA-38AB5305015D}"/>
                  </a:ext>
                </a:extLst>
              </p:cNvPr>
              <p:cNvSpPr/>
              <p:nvPr/>
            </p:nvSpPr>
            <p:spPr>
              <a:xfrm>
                <a:off x="16766842" y="2313551"/>
                <a:ext cx="74650" cy="39019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C15A9A-575A-4D47-7362-00C2CE88DEBC}"/>
                  </a:ext>
                </a:extLst>
              </p:cNvPr>
              <p:cNvSpPr/>
              <p:nvPr/>
            </p:nvSpPr>
            <p:spPr>
              <a:xfrm>
                <a:off x="16865937" y="2290971"/>
                <a:ext cx="18265" cy="16835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F8FBC0-E5B8-17A6-FC31-60E49A240A4A}"/>
                </a:ext>
              </a:extLst>
            </p:cNvPr>
            <p:cNvSpPr/>
            <p:nvPr/>
          </p:nvSpPr>
          <p:spPr>
            <a:xfrm>
              <a:off x="5298664" y="2647763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9D0F5D-0AA4-2E8E-6064-499E5813FD23}"/>
                </a:ext>
              </a:extLst>
            </p:cNvPr>
            <p:cNvSpPr/>
            <p:nvPr/>
          </p:nvSpPr>
          <p:spPr>
            <a:xfrm>
              <a:off x="5401068" y="2650739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33546A-A4DA-24EE-71B2-BEEF60A950E9}"/>
                </a:ext>
              </a:extLst>
            </p:cNvPr>
            <p:cNvSpPr/>
            <p:nvPr/>
          </p:nvSpPr>
          <p:spPr>
            <a:xfrm flipV="1">
              <a:off x="6718034" y="3391031"/>
              <a:ext cx="727723" cy="411789"/>
            </a:xfrm>
            <a:custGeom>
              <a:avLst/>
              <a:gdLst>
                <a:gd name="connsiteX0" fmla="*/ 339208 w 339005"/>
                <a:gd name="connsiteY0" fmla="*/ 38 h 191829"/>
                <a:gd name="connsiteX1" fmla="*/ 140620 w 339005"/>
                <a:gd name="connsiteY1" fmla="*/ 191867 h 191829"/>
                <a:gd name="connsiteX2" fmla="*/ 203 w 339005"/>
                <a:gd name="connsiteY2" fmla="*/ 135665 h 19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005" h="191829">
                  <a:moveTo>
                    <a:pt x="339208" y="38"/>
                  </a:moveTo>
                  <a:cubicBezTo>
                    <a:pt x="339208" y="106004"/>
                    <a:pt x="250263" y="191867"/>
                    <a:pt x="140620" y="191867"/>
                  </a:cubicBezTo>
                  <a:cubicBezTo>
                    <a:pt x="87957" y="191867"/>
                    <a:pt x="37429" y="171664"/>
                    <a:pt x="203" y="135665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7144869" y="3174486"/>
              <a:ext cx="142348" cy="177725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A5C7F6-52FE-2F8B-5A7C-34EFD2DEF6A6}"/>
                </a:ext>
              </a:extLst>
            </p:cNvPr>
            <p:cNvSpPr/>
            <p:nvPr/>
          </p:nvSpPr>
          <p:spPr>
            <a:xfrm>
              <a:off x="7386384" y="3194894"/>
              <a:ext cx="180280" cy="62927"/>
            </a:xfrm>
            <a:custGeom>
              <a:avLst/>
              <a:gdLst>
                <a:gd name="connsiteX0" fmla="*/ 79924 w 83982"/>
                <a:gd name="connsiteY0" fmla="*/ 5077 h 29314"/>
                <a:gd name="connsiteX1" fmla="*/ 84292 w 83982"/>
                <a:gd name="connsiteY1" fmla="*/ 2502 h 29314"/>
                <a:gd name="connsiteX2" fmla="*/ 80122 w 83982"/>
                <a:gd name="connsiteY2" fmla="*/ 125 h 29314"/>
                <a:gd name="connsiteX3" fmla="*/ 4479 w 83982"/>
                <a:gd name="connsiteY3" fmla="*/ 125 h 29314"/>
                <a:gd name="connsiteX4" fmla="*/ 310 w 83982"/>
                <a:gd name="connsiteY4" fmla="*/ 2502 h 29314"/>
                <a:gd name="connsiteX5" fmla="*/ 4479 w 83982"/>
                <a:gd name="connsiteY5" fmla="*/ 5077 h 29314"/>
                <a:gd name="connsiteX6" fmla="*/ 80122 w 83982"/>
                <a:gd name="connsiteY6" fmla="*/ 29439 h 29314"/>
                <a:gd name="connsiteX7" fmla="*/ 84292 w 83982"/>
                <a:gd name="connsiteY7" fmla="*/ 27062 h 29314"/>
                <a:gd name="connsiteX8" fmla="*/ 79924 w 83982"/>
                <a:gd name="connsiteY8" fmla="*/ 24488 h 29314"/>
                <a:gd name="connsiteX9" fmla="*/ 4479 w 83982"/>
                <a:gd name="connsiteY9" fmla="*/ 24488 h 29314"/>
                <a:gd name="connsiteX10" fmla="*/ 310 w 83982"/>
                <a:gd name="connsiteY10" fmla="*/ 27062 h 29314"/>
                <a:gd name="connsiteX11" fmla="*/ 4479 w 83982"/>
                <a:gd name="connsiteY11" fmla="*/ 29439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924" y="5077"/>
                  </a:moveTo>
                  <a:cubicBezTo>
                    <a:pt x="81711" y="5077"/>
                    <a:pt x="84292" y="5077"/>
                    <a:pt x="84292" y="2502"/>
                  </a:cubicBezTo>
                  <a:cubicBezTo>
                    <a:pt x="84292" y="125"/>
                    <a:pt x="81711" y="125"/>
                    <a:pt x="80122" y="125"/>
                  </a:cubicBezTo>
                  <a:lnTo>
                    <a:pt x="4479" y="125"/>
                  </a:lnTo>
                  <a:cubicBezTo>
                    <a:pt x="2692" y="125"/>
                    <a:pt x="310" y="125"/>
                    <a:pt x="310" y="2502"/>
                  </a:cubicBezTo>
                  <a:cubicBezTo>
                    <a:pt x="310" y="5077"/>
                    <a:pt x="2692" y="5077"/>
                    <a:pt x="4479" y="5077"/>
                  </a:cubicBezTo>
                  <a:close/>
                  <a:moveTo>
                    <a:pt x="80122" y="29439"/>
                  </a:moveTo>
                  <a:cubicBezTo>
                    <a:pt x="81711" y="29439"/>
                    <a:pt x="84292" y="29439"/>
                    <a:pt x="84292" y="27062"/>
                  </a:cubicBezTo>
                  <a:cubicBezTo>
                    <a:pt x="84292" y="24488"/>
                    <a:pt x="81711" y="24488"/>
                    <a:pt x="79924" y="24488"/>
                  </a:cubicBezTo>
                  <a:lnTo>
                    <a:pt x="4479" y="24488"/>
                  </a:lnTo>
                  <a:cubicBezTo>
                    <a:pt x="2692" y="24488"/>
                    <a:pt x="310" y="24488"/>
                    <a:pt x="310" y="27062"/>
                  </a:cubicBezTo>
                  <a:cubicBezTo>
                    <a:pt x="310" y="29439"/>
                    <a:pt x="2692" y="29439"/>
                    <a:pt x="4479" y="2943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186E67-4D5E-1336-BFA9-9403F2DDE1C5}"/>
                </a:ext>
              </a:extLst>
            </p:cNvPr>
            <p:cNvSpPr/>
            <p:nvPr/>
          </p:nvSpPr>
          <p:spPr>
            <a:xfrm>
              <a:off x="7700155" y="3061576"/>
              <a:ext cx="87368" cy="129679"/>
            </a:xfrm>
            <a:custGeom>
              <a:avLst/>
              <a:gdLst>
                <a:gd name="connsiteX0" fmla="*/ 19778 w 40700"/>
                <a:gd name="connsiteY0" fmla="*/ 29237 h 60410"/>
                <a:gd name="connsiteX1" fmla="*/ 31691 w 40700"/>
                <a:gd name="connsiteY1" fmla="*/ 43498 h 60410"/>
                <a:gd name="connsiteX2" fmla="*/ 20175 w 40700"/>
                <a:gd name="connsiteY2" fmla="*/ 57759 h 60410"/>
                <a:gd name="connsiteX3" fmla="*/ 5086 w 40700"/>
                <a:gd name="connsiteY3" fmla="*/ 51421 h 60410"/>
                <a:gd name="connsiteX4" fmla="*/ 10248 w 40700"/>
                <a:gd name="connsiteY4" fmla="*/ 46469 h 60410"/>
                <a:gd name="connsiteX5" fmla="*/ 5285 w 40700"/>
                <a:gd name="connsiteY5" fmla="*/ 41716 h 60410"/>
                <a:gd name="connsiteX6" fmla="*/ 321 w 40700"/>
                <a:gd name="connsiteY6" fmla="*/ 46865 h 60410"/>
                <a:gd name="connsiteX7" fmla="*/ 20175 w 40700"/>
                <a:gd name="connsiteY7" fmla="*/ 60532 h 60410"/>
                <a:gd name="connsiteX8" fmla="*/ 41022 w 40700"/>
                <a:gd name="connsiteY8" fmla="*/ 43498 h 60410"/>
                <a:gd name="connsiteX9" fmla="*/ 25734 w 40700"/>
                <a:gd name="connsiteY9" fmla="*/ 27653 h 60410"/>
                <a:gd name="connsiteX10" fmla="*/ 38242 w 40700"/>
                <a:gd name="connsiteY10" fmla="*/ 12203 h 60410"/>
                <a:gd name="connsiteX11" fmla="*/ 20374 w 40700"/>
                <a:gd name="connsiteY11" fmla="*/ 121 h 60410"/>
                <a:gd name="connsiteX12" fmla="*/ 3101 w 40700"/>
                <a:gd name="connsiteY12" fmla="*/ 12005 h 60410"/>
                <a:gd name="connsiteX13" fmla="*/ 7667 w 40700"/>
                <a:gd name="connsiteY13" fmla="*/ 16561 h 60410"/>
                <a:gd name="connsiteX14" fmla="*/ 12234 w 40700"/>
                <a:gd name="connsiteY14" fmla="*/ 12203 h 60410"/>
                <a:gd name="connsiteX15" fmla="*/ 7667 w 40700"/>
                <a:gd name="connsiteY15" fmla="*/ 7450 h 60410"/>
                <a:gd name="connsiteX16" fmla="*/ 20175 w 40700"/>
                <a:gd name="connsiteY16" fmla="*/ 2696 h 60410"/>
                <a:gd name="connsiteX17" fmla="*/ 29705 w 40700"/>
                <a:gd name="connsiteY17" fmla="*/ 12203 h 60410"/>
                <a:gd name="connsiteX18" fmla="*/ 26132 w 40700"/>
                <a:gd name="connsiteY18" fmla="*/ 22701 h 60410"/>
                <a:gd name="connsiteX19" fmla="*/ 16403 w 40700"/>
                <a:gd name="connsiteY19" fmla="*/ 26662 h 60410"/>
                <a:gd name="connsiteX20" fmla="*/ 13624 w 40700"/>
                <a:gd name="connsiteY20" fmla="*/ 26860 h 60410"/>
                <a:gd name="connsiteX21" fmla="*/ 12631 w 40700"/>
                <a:gd name="connsiteY21" fmla="*/ 28049 h 60410"/>
                <a:gd name="connsiteX22" fmla="*/ 15013 w 40700"/>
                <a:gd name="connsiteY22" fmla="*/ 29237 h 6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700" h="60410">
                  <a:moveTo>
                    <a:pt x="19778" y="29237"/>
                  </a:moveTo>
                  <a:cubicBezTo>
                    <a:pt x="26727" y="29237"/>
                    <a:pt x="31691" y="33991"/>
                    <a:pt x="31691" y="43498"/>
                  </a:cubicBezTo>
                  <a:cubicBezTo>
                    <a:pt x="31691" y="54392"/>
                    <a:pt x="25139" y="57759"/>
                    <a:pt x="20175" y="57759"/>
                  </a:cubicBezTo>
                  <a:cubicBezTo>
                    <a:pt x="16602" y="57759"/>
                    <a:pt x="8660" y="56769"/>
                    <a:pt x="5086" y="51421"/>
                  </a:cubicBezTo>
                  <a:cubicBezTo>
                    <a:pt x="9256" y="51421"/>
                    <a:pt x="10248" y="48450"/>
                    <a:pt x="10248" y="46469"/>
                  </a:cubicBezTo>
                  <a:cubicBezTo>
                    <a:pt x="10248" y="43696"/>
                    <a:pt x="8064" y="41716"/>
                    <a:pt x="5285" y="41716"/>
                  </a:cubicBezTo>
                  <a:cubicBezTo>
                    <a:pt x="2902" y="41716"/>
                    <a:pt x="321" y="43300"/>
                    <a:pt x="321" y="46865"/>
                  </a:cubicBezTo>
                  <a:cubicBezTo>
                    <a:pt x="321" y="55184"/>
                    <a:pt x="9454" y="60532"/>
                    <a:pt x="20175" y="60532"/>
                  </a:cubicBezTo>
                  <a:cubicBezTo>
                    <a:pt x="32485" y="60532"/>
                    <a:pt x="41022" y="52213"/>
                    <a:pt x="41022" y="43498"/>
                  </a:cubicBezTo>
                  <a:cubicBezTo>
                    <a:pt x="41022" y="36566"/>
                    <a:pt x="35463" y="29633"/>
                    <a:pt x="25734" y="27653"/>
                  </a:cubicBezTo>
                  <a:cubicBezTo>
                    <a:pt x="34867" y="24286"/>
                    <a:pt x="38242" y="17749"/>
                    <a:pt x="38242" y="12203"/>
                  </a:cubicBezTo>
                  <a:cubicBezTo>
                    <a:pt x="38242" y="5271"/>
                    <a:pt x="30301" y="121"/>
                    <a:pt x="20374" y="121"/>
                  </a:cubicBezTo>
                  <a:cubicBezTo>
                    <a:pt x="10645" y="121"/>
                    <a:pt x="3101" y="4875"/>
                    <a:pt x="3101" y="12005"/>
                  </a:cubicBezTo>
                  <a:cubicBezTo>
                    <a:pt x="3101" y="14976"/>
                    <a:pt x="5086" y="16561"/>
                    <a:pt x="7667" y="16561"/>
                  </a:cubicBezTo>
                  <a:cubicBezTo>
                    <a:pt x="10447" y="16561"/>
                    <a:pt x="12234" y="14580"/>
                    <a:pt x="12234" y="12203"/>
                  </a:cubicBezTo>
                  <a:cubicBezTo>
                    <a:pt x="12234" y="9629"/>
                    <a:pt x="10447" y="7648"/>
                    <a:pt x="7667" y="7450"/>
                  </a:cubicBezTo>
                  <a:cubicBezTo>
                    <a:pt x="10844" y="3686"/>
                    <a:pt x="16800" y="2696"/>
                    <a:pt x="20175" y="2696"/>
                  </a:cubicBezTo>
                  <a:cubicBezTo>
                    <a:pt x="24146" y="2696"/>
                    <a:pt x="29705" y="4677"/>
                    <a:pt x="29705" y="12203"/>
                  </a:cubicBezTo>
                  <a:cubicBezTo>
                    <a:pt x="29705" y="15967"/>
                    <a:pt x="28514" y="20126"/>
                    <a:pt x="26132" y="22701"/>
                  </a:cubicBezTo>
                  <a:cubicBezTo>
                    <a:pt x="23352" y="26068"/>
                    <a:pt x="20771" y="26266"/>
                    <a:pt x="16403" y="26662"/>
                  </a:cubicBezTo>
                  <a:cubicBezTo>
                    <a:pt x="14219" y="26860"/>
                    <a:pt x="14021" y="26860"/>
                    <a:pt x="13624" y="26860"/>
                  </a:cubicBezTo>
                  <a:cubicBezTo>
                    <a:pt x="13425" y="26860"/>
                    <a:pt x="12631" y="27059"/>
                    <a:pt x="12631" y="28049"/>
                  </a:cubicBezTo>
                  <a:cubicBezTo>
                    <a:pt x="12631" y="29237"/>
                    <a:pt x="13425" y="29237"/>
                    <a:pt x="15013" y="2923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105B99-FCB1-0926-F9AE-0C2167923FA3}"/>
                </a:ext>
              </a:extLst>
            </p:cNvPr>
            <p:cNvSpPr/>
            <p:nvPr/>
          </p:nvSpPr>
          <p:spPr>
            <a:xfrm>
              <a:off x="7806568" y="3105795"/>
              <a:ext cx="113792" cy="83335"/>
            </a:xfrm>
            <a:custGeom>
              <a:avLst/>
              <a:gdLst>
                <a:gd name="connsiteX0" fmla="*/ 23952 w 53009"/>
                <a:gd name="connsiteY0" fmla="*/ 6063 h 38821"/>
                <a:gd name="connsiteX1" fmla="*/ 34474 w 53009"/>
                <a:gd name="connsiteY1" fmla="*/ 6063 h 38821"/>
                <a:gd name="connsiteX2" fmla="*/ 31099 w 53009"/>
                <a:gd name="connsiteY2" fmla="*/ 26464 h 38821"/>
                <a:gd name="connsiteX3" fmla="*/ 32092 w 53009"/>
                <a:gd name="connsiteY3" fmla="*/ 34189 h 38821"/>
                <a:gd name="connsiteX4" fmla="*/ 36062 w 53009"/>
                <a:gd name="connsiteY4" fmla="*/ 38943 h 38821"/>
                <a:gd name="connsiteX5" fmla="*/ 40232 w 53009"/>
                <a:gd name="connsiteY5" fmla="*/ 34981 h 38821"/>
                <a:gd name="connsiteX6" fmla="*/ 39636 w 53009"/>
                <a:gd name="connsiteY6" fmla="*/ 33199 h 38821"/>
                <a:gd name="connsiteX7" fmla="*/ 36261 w 53009"/>
                <a:gd name="connsiteY7" fmla="*/ 17551 h 38821"/>
                <a:gd name="connsiteX8" fmla="*/ 37452 w 53009"/>
                <a:gd name="connsiteY8" fmla="*/ 6063 h 38821"/>
                <a:gd name="connsiteX9" fmla="*/ 48570 w 53009"/>
                <a:gd name="connsiteY9" fmla="*/ 6063 h 38821"/>
                <a:gd name="connsiteX10" fmla="*/ 51946 w 53009"/>
                <a:gd name="connsiteY10" fmla="*/ 5469 h 38821"/>
                <a:gd name="connsiteX11" fmla="*/ 53335 w 53009"/>
                <a:gd name="connsiteY11" fmla="*/ 2696 h 38821"/>
                <a:gd name="connsiteX12" fmla="*/ 49563 w 53009"/>
                <a:gd name="connsiteY12" fmla="*/ 121 h 38821"/>
                <a:gd name="connsiteX13" fmla="*/ 16209 w 53009"/>
                <a:gd name="connsiteY13" fmla="*/ 121 h 38821"/>
                <a:gd name="connsiteX14" fmla="*/ 6083 w 53009"/>
                <a:gd name="connsiteY14" fmla="*/ 4677 h 38821"/>
                <a:gd name="connsiteX15" fmla="*/ 325 w 53009"/>
                <a:gd name="connsiteY15" fmla="*/ 12203 h 38821"/>
                <a:gd name="connsiteX16" fmla="*/ 1914 w 53009"/>
                <a:gd name="connsiteY16" fmla="*/ 13194 h 38821"/>
                <a:gd name="connsiteX17" fmla="*/ 3502 w 53009"/>
                <a:gd name="connsiteY17" fmla="*/ 12203 h 38821"/>
                <a:gd name="connsiteX18" fmla="*/ 15414 w 53009"/>
                <a:gd name="connsiteY18" fmla="*/ 6063 h 38821"/>
                <a:gd name="connsiteX19" fmla="*/ 20775 w 53009"/>
                <a:gd name="connsiteY19" fmla="*/ 6063 h 38821"/>
                <a:gd name="connsiteX20" fmla="*/ 10649 w 53009"/>
                <a:gd name="connsiteY20" fmla="*/ 31614 h 38821"/>
                <a:gd name="connsiteX21" fmla="*/ 8863 w 53009"/>
                <a:gd name="connsiteY21" fmla="*/ 34783 h 38821"/>
                <a:gd name="connsiteX22" fmla="*/ 8664 w 53009"/>
                <a:gd name="connsiteY22" fmla="*/ 36170 h 38821"/>
                <a:gd name="connsiteX23" fmla="*/ 11841 w 53009"/>
                <a:gd name="connsiteY23" fmla="*/ 38943 h 38821"/>
                <a:gd name="connsiteX24" fmla="*/ 18392 w 53009"/>
                <a:gd name="connsiteY24" fmla="*/ 27059 h 3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9" h="38821">
                  <a:moveTo>
                    <a:pt x="23952" y="6063"/>
                  </a:moveTo>
                  <a:lnTo>
                    <a:pt x="34474" y="6063"/>
                  </a:lnTo>
                  <a:cubicBezTo>
                    <a:pt x="33084" y="11411"/>
                    <a:pt x="31099" y="19334"/>
                    <a:pt x="31099" y="26464"/>
                  </a:cubicBezTo>
                  <a:cubicBezTo>
                    <a:pt x="31099" y="30030"/>
                    <a:pt x="31695" y="32406"/>
                    <a:pt x="32092" y="34189"/>
                  </a:cubicBezTo>
                  <a:cubicBezTo>
                    <a:pt x="33481" y="38745"/>
                    <a:pt x="34673" y="38943"/>
                    <a:pt x="36062" y="38943"/>
                  </a:cubicBezTo>
                  <a:cubicBezTo>
                    <a:pt x="38246" y="38943"/>
                    <a:pt x="40232" y="37160"/>
                    <a:pt x="40232" y="34981"/>
                  </a:cubicBezTo>
                  <a:cubicBezTo>
                    <a:pt x="40232" y="34387"/>
                    <a:pt x="40033" y="33991"/>
                    <a:pt x="39636" y="33199"/>
                  </a:cubicBezTo>
                  <a:cubicBezTo>
                    <a:pt x="37849" y="29832"/>
                    <a:pt x="36261" y="24880"/>
                    <a:pt x="36261" y="17551"/>
                  </a:cubicBezTo>
                  <a:cubicBezTo>
                    <a:pt x="36261" y="15967"/>
                    <a:pt x="36261" y="12401"/>
                    <a:pt x="37452" y="6063"/>
                  </a:cubicBezTo>
                  <a:lnTo>
                    <a:pt x="48570" y="6063"/>
                  </a:lnTo>
                  <a:cubicBezTo>
                    <a:pt x="50159" y="6063"/>
                    <a:pt x="50953" y="6063"/>
                    <a:pt x="51946" y="5469"/>
                  </a:cubicBezTo>
                  <a:cubicBezTo>
                    <a:pt x="53137" y="4479"/>
                    <a:pt x="53335" y="3092"/>
                    <a:pt x="53335" y="2696"/>
                  </a:cubicBezTo>
                  <a:cubicBezTo>
                    <a:pt x="53335" y="121"/>
                    <a:pt x="51151" y="121"/>
                    <a:pt x="49563" y="121"/>
                  </a:cubicBezTo>
                  <a:lnTo>
                    <a:pt x="16209" y="121"/>
                  </a:lnTo>
                  <a:cubicBezTo>
                    <a:pt x="12635" y="121"/>
                    <a:pt x="10054" y="913"/>
                    <a:pt x="6083" y="4677"/>
                  </a:cubicBezTo>
                  <a:cubicBezTo>
                    <a:pt x="3701" y="6657"/>
                    <a:pt x="325" y="11411"/>
                    <a:pt x="325" y="12203"/>
                  </a:cubicBezTo>
                  <a:cubicBezTo>
                    <a:pt x="325" y="13194"/>
                    <a:pt x="1517" y="13194"/>
                    <a:pt x="1914" y="13194"/>
                  </a:cubicBezTo>
                  <a:cubicBezTo>
                    <a:pt x="2906" y="13194"/>
                    <a:pt x="2906" y="12996"/>
                    <a:pt x="3502" y="12203"/>
                  </a:cubicBezTo>
                  <a:cubicBezTo>
                    <a:pt x="7870" y="6063"/>
                    <a:pt x="13429" y="6063"/>
                    <a:pt x="15414" y="6063"/>
                  </a:cubicBezTo>
                  <a:lnTo>
                    <a:pt x="20775" y="6063"/>
                  </a:lnTo>
                  <a:cubicBezTo>
                    <a:pt x="17995" y="15769"/>
                    <a:pt x="13230" y="26266"/>
                    <a:pt x="10649" y="31614"/>
                  </a:cubicBezTo>
                  <a:cubicBezTo>
                    <a:pt x="10054" y="32604"/>
                    <a:pt x="9260" y="34585"/>
                    <a:pt x="8863" y="34783"/>
                  </a:cubicBezTo>
                  <a:cubicBezTo>
                    <a:pt x="8863" y="35179"/>
                    <a:pt x="8664" y="35576"/>
                    <a:pt x="8664" y="36170"/>
                  </a:cubicBezTo>
                  <a:cubicBezTo>
                    <a:pt x="8664" y="37556"/>
                    <a:pt x="9657" y="38943"/>
                    <a:pt x="11841" y="38943"/>
                  </a:cubicBezTo>
                  <a:cubicBezTo>
                    <a:pt x="15216" y="38943"/>
                    <a:pt x="16209" y="34981"/>
                    <a:pt x="18392" y="2705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9C84AC-7E5E-F06E-977B-3E63A22E83EB}"/>
                </a:ext>
              </a:extLst>
            </p:cNvPr>
            <p:cNvSpPr/>
            <p:nvPr/>
          </p:nvSpPr>
          <p:spPr>
            <a:xfrm flipV="1">
              <a:off x="7689969" y="3205934"/>
              <a:ext cx="241757" cy="27211"/>
            </a:xfrm>
            <a:custGeom>
              <a:avLst/>
              <a:gdLst>
                <a:gd name="connsiteX0" fmla="*/ 321 w 112621"/>
                <a:gd name="connsiteY0" fmla="*/ 123 h 12676"/>
                <a:gd name="connsiteX1" fmla="*/ 112943 w 112621"/>
                <a:gd name="connsiteY1" fmla="*/ 123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21" h="12676">
                  <a:moveTo>
                    <a:pt x="321" y="123"/>
                  </a:moveTo>
                  <a:lnTo>
                    <a:pt x="112943" y="123"/>
                  </a:lnTo>
                </a:path>
              </a:pathLst>
            </a:custGeom>
            <a:noFill/>
            <a:ln w="504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8858A6-3D9F-0E8F-FC5B-897929FE7CBF}"/>
                </a:ext>
              </a:extLst>
            </p:cNvPr>
            <p:cNvSpPr/>
            <p:nvPr/>
          </p:nvSpPr>
          <p:spPr>
            <a:xfrm>
              <a:off x="7763985" y="3259312"/>
              <a:ext cx="93336" cy="127979"/>
            </a:xfrm>
            <a:custGeom>
              <a:avLst/>
              <a:gdLst>
                <a:gd name="connsiteX0" fmla="*/ 43804 w 43480"/>
                <a:gd name="connsiteY0" fmla="*/ 45288 h 59618"/>
                <a:gd name="connsiteX1" fmla="*/ 43804 w 43480"/>
                <a:gd name="connsiteY1" fmla="*/ 42119 h 59618"/>
                <a:gd name="connsiteX2" fmla="*/ 33877 w 43480"/>
                <a:gd name="connsiteY2" fmla="*/ 42119 h 59618"/>
                <a:gd name="connsiteX3" fmla="*/ 33877 w 43480"/>
                <a:gd name="connsiteY3" fmla="*/ 2703 h 59618"/>
                <a:gd name="connsiteX4" fmla="*/ 32090 w 43480"/>
                <a:gd name="connsiteY4" fmla="*/ 129 h 59618"/>
                <a:gd name="connsiteX5" fmla="*/ 29708 w 43480"/>
                <a:gd name="connsiteY5" fmla="*/ 1515 h 59618"/>
                <a:gd name="connsiteX6" fmla="*/ 324 w 43480"/>
                <a:gd name="connsiteY6" fmla="*/ 42119 h 59618"/>
                <a:gd name="connsiteX7" fmla="*/ 324 w 43480"/>
                <a:gd name="connsiteY7" fmla="*/ 45288 h 59618"/>
                <a:gd name="connsiteX8" fmla="*/ 26531 w 43480"/>
                <a:gd name="connsiteY8" fmla="*/ 45288 h 59618"/>
                <a:gd name="connsiteX9" fmla="*/ 26531 w 43480"/>
                <a:gd name="connsiteY9" fmla="*/ 52419 h 59618"/>
                <a:gd name="connsiteX10" fmla="*/ 19185 w 43480"/>
                <a:gd name="connsiteY10" fmla="*/ 56578 h 59618"/>
                <a:gd name="connsiteX11" fmla="*/ 16803 w 43480"/>
                <a:gd name="connsiteY11" fmla="*/ 56578 h 59618"/>
                <a:gd name="connsiteX12" fmla="*/ 16803 w 43480"/>
                <a:gd name="connsiteY12" fmla="*/ 59747 h 59618"/>
                <a:gd name="connsiteX13" fmla="*/ 30105 w 43480"/>
                <a:gd name="connsiteY13" fmla="*/ 59351 h 59618"/>
                <a:gd name="connsiteX14" fmla="*/ 43605 w 43480"/>
                <a:gd name="connsiteY14" fmla="*/ 59747 h 59618"/>
                <a:gd name="connsiteX15" fmla="*/ 43605 w 43480"/>
                <a:gd name="connsiteY15" fmla="*/ 56578 h 59618"/>
                <a:gd name="connsiteX16" fmla="*/ 41223 w 43480"/>
                <a:gd name="connsiteY16" fmla="*/ 56578 h 59618"/>
                <a:gd name="connsiteX17" fmla="*/ 33877 w 43480"/>
                <a:gd name="connsiteY17" fmla="*/ 52419 h 59618"/>
                <a:gd name="connsiteX18" fmla="*/ 33877 w 43480"/>
                <a:gd name="connsiteY18" fmla="*/ 45288 h 59618"/>
                <a:gd name="connsiteX19" fmla="*/ 27127 w 43480"/>
                <a:gd name="connsiteY19" fmla="*/ 9834 h 59618"/>
                <a:gd name="connsiteX20" fmla="*/ 27127 w 43480"/>
                <a:gd name="connsiteY20" fmla="*/ 42119 h 59618"/>
                <a:gd name="connsiteX21" fmla="*/ 3699 w 43480"/>
                <a:gd name="connsiteY21" fmla="*/ 42119 h 5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480" h="59618">
                  <a:moveTo>
                    <a:pt x="43804" y="45288"/>
                  </a:moveTo>
                  <a:lnTo>
                    <a:pt x="43804" y="42119"/>
                  </a:lnTo>
                  <a:lnTo>
                    <a:pt x="33877" y="42119"/>
                  </a:lnTo>
                  <a:lnTo>
                    <a:pt x="33877" y="2703"/>
                  </a:lnTo>
                  <a:cubicBezTo>
                    <a:pt x="33877" y="921"/>
                    <a:pt x="33877" y="129"/>
                    <a:pt x="32090" y="129"/>
                  </a:cubicBezTo>
                  <a:cubicBezTo>
                    <a:pt x="30899" y="129"/>
                    <a:pt x="30502" y="129"/>
                    <a:pt x="29708" y="1515"/>
                  </a:cubicBezTo>
                  <a:lnTo>
                    <a:pt x="324" y="42119"/>
                  </a:lnTo>
                  <a:lnTo>
                    <a:pt x="324" y="45288"/>
                  </a:lnTo>
                  <a:lnTo>
                    <a:pt x="26531" y="45288"/>
                  </a:lnTo>
                  <a:lnTo>
                    <a:pt x="26531" y="52419"/>
                  </a:lnTo>
                  <a:cubicBezTo>
                    <a:pt x="26531" y="55588"/>
                    <a:pt x="26531" y="56578"/>
                    <a:pt x="19185" y="56578"/>
                  </a:cubicBezTo>
                  <a:lnTo>
                    <a:pt x="16803" y="56578"/>
                  </a:lnTo>
                  <a:lnTo>
                    <a:pt x="16803" y="59747"/>
                  </a:lnTo>
                  <a:cubicBezTo>
                    <a:pt x="21369" y="59549"/>
                    <a:pt x="26928" y="59351"/>
                    <a:pt x="30105" y="59351"/>
                  </a:cubicBezTo>
                  <a:cubicBezTo>
                    <a:pt x="33480" y="59351"/>
                    <a:pt x="39039" y="59549"/>
                    <a:pt x="43605" y="59747"/>
                  </a:cubicBezTo>
                  <a:lnTo>
                    <a:pt x="43605" y="56578"/>
                  </a:lnTo>
                  <a:lnTo>
                    <a:pt x="41223" y="56578"/>
                  </a:lnTo>
                  <a:cubicBezTo>
                    <a:pt x="33877" y="56578"/>
                    <a:pt x="33877" y="55588"/>
                    <a:pt x="33877" y="52419"/>
                  </a:cubicBezTo>
                  <a:lnTo>
                    <a:pt x="33877" y="45288"/>
                  </a:lnTo>
                  <a:close/>
                  <a:moveTo>
                    <a:pt x="27127" y="9834"/>
                  </a:moveTo>
                  <a:lnTo>
                    <a:pt x="27127" y="42119"/>
                  </a:lnTo>
                  <a:lnTo>
                    <a:pt x="3699" y="42119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8129EA-ABD9-8678-EAD9-E065B3EE4B07}"/>
                </a:ext>
              </a:extLst>
            </p:cNvPr>
            <p:cNvSpPr/>
            <p:nvPr/>
          </p:nvSpPr>
          <p:spPr>
            <a:xfrm flipV="1">
              <a:off x="5759525" y="2583926"/>
              <a:ext cx="108466" cy="108208"/>
            </a:xfrm>
            <a:custGeom>
              <a:avLst/>
              <a:gdLst>
                <a:gd name="connsiteX0" fmla="*/ 50731 w 50528"/>
                <a:gd name="connsiteY0" fmla="*/ 25171 h 50408"/>
                <a:gd name="connsiteX1" fmla="*/ 25467 w 50528"/>
                <a:gd name="connsiteY1" fmla="*/ 50376 h 50408"/>
                <a:gd name="connsiteX2" fmla="*/ 203 w 50528"/>
                <a:gd name="connsiteY2" fmla="*/ 25171 h 50408"/>
                <a:gd name="connsiteX3" fmla="*/ 25467 w 50528"/>
                <a:gd name="connsiteY3" fmla="*/ -33 h 50408"/>
                <a:gd name="connsiteX4" fmla="*/ 50731 w 50528"/>
                <a:gd name="connsiteY4" fmla="*/ 2517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28" h="50408">
                  <a:moveTo>
                    <a:pt x="50731" y="25171"/>
                  </a:moveTo>
                  <a:cubicBezTo>
                    <a:pt x="50731" y="39086"/>
                    <a:pt x="39414" y="50376"/>
                    <a:pt x="25467" y="50376"/>
                  </a:cubicBezTo>
                  <a:cubicBezTo>
                    <a:pt x="11520" y="50376"/>
                    <a:pt x="203" y="39086"/>
                    <a:pt x="203" y="25171"/>
                  </a:cubicBezTo>
                  <a:cubicBezTo>
                    <a:pt x="203" y="11257"/>
                    <a:pt x="11520" y="-33"/>
                    <a:pt x="25467" y="-33"/>
                  </a:cubicBezTo>
                  <a:cubicBezTo>
                    <a:pt x="39414" y="-33"/>
                    <a:pt x="50731" y="11257"/>
                    <a:pt x="50731" y="25171"/>
                  </a:cubicBezTo>
                  <a:close/>
                </a:path>
              </a:pathLst>
            </a:custGeom>
            <a:solidFill>
              <a:srgbClr val="FF0000"/>
            </a:solidFill>
            <a:ln w="505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7280168" y="3030832"/>
            <a:ext cx="71599" cy="181552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7377475" y="3118211"/>
            <a:ext cx="97597" cy="133506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9873040" y="1054070"/>
            <a:ext cx="71599" cy="181552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9970320" y="1189493"/>
            <a:ext cx="85664" cy="120751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Círculo de corriente</a:t>
            </a:r>
          </a:p>
        </p:txBody>
      </p:sp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D0BCB4-7A3B-9BAA-B988-C003D2F3CB2A}"/>
              </a:ext>
            </a:extLst>
          </p:cNvPr>
          <p:cNvGrpSpPr/>
          <p:nvPr/>
        </p:nvGrpSpPr>
        <p:grpSpPr>
          <a:xfrm>
            <a:off x="8083383" y="-1"/>
            <a:ext cx="4631463" cy="6857998"/>
            <a:chOff x="7527978" y="170862"/>
            <a:chExt cx="3825822" cy="6211719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1ED8C75-8123-0B3F-1569-F8C86AD93B96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748046A-AB55-BFC9-821F-37CE4938F4D0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B17158-6703-C5CE-17BD-3D84FF10FBF5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6050513-40A9-FBC5-75A1-F961791C270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58789A-2BE8-0F64-4934-9018A0013954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BB7776-3ABD-8B93-F9F6-F9C3A285F78F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956053B-E47A-8851-6396-649F21AC393C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D9C1CE-9EA9-3DCD-6050-6F8B0FDFD778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0352A75-1F51-207D-EDDA-9967299F792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3745E9-0D87-0572-F0B3-7F52A53F6047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8B2723E-7E8E-3742-C69C-E88DBE966B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B00942C-E42D-F31C-DB67-5F637C808951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A114BFF-44F5-F9D4-98C8-69F841364C24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582E4C4-925A-9C11-58F5-27B6842C43CD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6EBE15-BB10-F786-9A9A-39F00FFCBF36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48220F-C1AA-BF11-5574-5944E36C6224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2558285-1D55-2FD7-4093-42302A8D8256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03A8A6E-C211-A3E9-2C5D-05E3D97132D3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352E2E4-5210-D00F-9DCA-3A152CAC9C9A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EE02E78-977F-36B1-6EFE-16FE3CD37353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2840343-FFC2-DBC5-C4F3-0459DCA1C072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65FB1F-78D2-D05F-1A51-2B4B6E185599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3CB6A72-1CE1-F63A-FBAA-A3008C7A92D5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16707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167073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Hipérbolas de par</a:t>
            </a:r>
          </a:p>
        </p:txBody>
      </p:sp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8687628" y="3370036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10801298" y="1326600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8308311" y="3402838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8253037" y="3384770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10860264" y="961394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10816069" y="906155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8412523" y="3758460"/>
            <a:ext cx="168970" cy="10849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8652080" y="3585296"/>
            <a:ext cx="106420" cy="136713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8781488" y="3686252"/>
            <a:ext cx="144646" cy="62495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8637785" y="3763987"/>
            <a:ext cx="314705" cy="27776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8674693" y="3796011"/>
            <a:ext cx="126403" cy="132372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8827275" y="3862020"/>
            <a:ext cx="80359" cy="96997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9122113" y="1747049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5790674" y="2027423"/>
            <a:ext cx="5793921" cy="280315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6949478" y="2588059"/>
            <a:ext cx="3476301" cy="1681891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7601258" y="2903376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8322600" y="3021477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8421766" y="3111095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10965778" y="1003268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11064931" y="1141944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4033384" y="2624449"/>
            <a:ext cx="4389343" cy="19502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4817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 err="1"/>
              <a:t>Elipses</a:t>
            </a:r>
            <a:r>
              <a:rPr lang="en-GB" sz="2800" dirty="0"/>
              <a:t> de </a:t>
            </a:r>
            <a:r>
              <a:rPr lang="en-GB" sz="2800" dirty="0" err="1"/>
              <a:t>tensión-velocidad</a:t>
            </a:r>
            <a:endParaRPr lang="es-ES" sz="2800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9765053" y="3104339"/>
            <a:ext cx="4389343" cy="4645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8687628" y="3370036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10801298" y="1326600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8308311" y="3402838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8253037" y="3384770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10860264" y="961394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10816069" y="906155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8412523" y="3758460"/>
            <a:ext cx="168970" cy="10849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8652080" y="3585296"/>
            <a:ext cx="106420" cy="136713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8781488" y="3686252"/>
            <a:ext cx="144646" cy="62495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8637785" y="3763987"/>
            <a:ext cx="314705" cy="27776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8674693" y="3796011"/>
            <a:ext cx="126403" cy="132372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8827275" y="3862020"/>
            <a:ext cx="80359" cy="96997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8282046" y="950314"/>
            <a:ext cx="5068046" cy="490404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5790674" y="2027423"/>
            <a:ext cx="5793921" cy="280315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6949478" y="2588059"/>
            <a:ext cx="3476301" cy="1681891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7601258" y="2903376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8322600" y="3021477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8421766" y="3111095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10965778" y="1003268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11064931" y="1141944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4033384" y="2624449"/>
            <a:ext cx="4389343" cy="19502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4817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 err="1"/>
              <a:t>Elipses</a:t>
            </a:r>
            <a:r>
              <a:rPr lang="en-GB" sz="2800" dirty="0"/>
              <a:t> de </a:t>
            </a:r>
            <a:r>
              <a:rPr lang="en-GB" sz="2800" dirty="0" err="1"/>
              <a:t>tensión-velocidad</a:t>
            </a:r>
            <a:endParaRPr lang="es-ES" sz="2800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9633580" y="3235812"/>
            <a:ext cx="4652290" cy="4645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337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5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7787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82421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839788" y="6450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/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Metodología</a:t>
            </a:r>
          </a:p>
          <a:p>
            <a:pPr marL="0" indent="0">
              <a:buNone/>
            </a:pPr>
            <a:r>
              <a:rPr lang="es-ES" dirty="0"/>
              <a:t>Control</a:t>
            </a:r>
          </a:p>
          <a:p>
            <a:pPr marL="0" indent="0">
              <a:buNone/>
            </a:pPr>
            <a:r>
              <a:rPr lang="es-ES" dirty="0"/>
              <a:t>Hardware</a:t>
            </a:r>
          </a:p>
          <a:p>
            <a:pPr marL="0" indent="0">
              <a:buNone/>
            </a:pPr>
            <a:r>
              <a:rPr lang="es-ES" dirty="0"/>
              <a:t>Firmware</a:t>
            </a:r>
          </a:p>
          <a:p>
            <a:pPr marL="0" indent="0">
              <a:buNone/>
            </a:pPr>
            <a:r>
              <a:rPr lang="es-ES" dirty="0"/>
              <a:t>Resultados</a:t>
            </a:r>
          </a:p>
          <a:p>
            <a:pPr marL="0" indent="0">
              <a:buNone/>
            </a:pPr>
            <a:r>
              <a:rPr lang="es-ES" dirty="0"/>
              <a:t>Impacto</a:t>
            </a:r>
          </a:p>
          <a:p>
            <a:pPr marL="0" indent="0">
              <a:buNone/>
            </a:pPr>
            <a:r>
              <a:rPr lang="es-ES" dirty="0"/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87210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87210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6261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395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29708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07440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48075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Ruegos y preguntas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87768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69044"/>
              </p:ext>
            </p:extLst>
          </p:nvPr>
        </p:nvGraphicFramePr>
        <p:xfrm>
          <a:off x="0" y="687768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1693308"/>
            <a:ext cx="1015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8778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524000" y="3212468"/>
            <a:ext cx="1981200" cy="1233693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413933" y="3781164"/>
            <a:ext cx="512234" cy="96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4485377" y="2628640"/>
            <a:ext cx="2763146" cy="2543792"/>
            <a:chOff x="4485377" y="2628640"/>
            <a:chExt cx="2763146" cy="254379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5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739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58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Tren de potencia de un vehículo eléctrico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Tren de potencia de un vehículo eléctrico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909234" y="2455781"/>
            <a:ext cx="1218988" cy="719113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5176838" y="2256492"/>
            <a:ext cx="1610623" cy="1343600"/>
            <a:chOff x="4485377" y="2628640"/>
            <a:chExt cx="2763146" cy="23050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6953245" y="2903963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629020" y="2815584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909234" y="4426969"/>
            <a:ext cx="1218988" cy="719113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5176838" y="4227680"/>
            <a:ext cx="1610623" cy="1343600"/>
            <a:chOff x="4485377" y="2628640"/>
            <a:chExt cx="2763146" cy="230504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6953245" y="4875151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3629020" y="4786772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7581900" y="2867025"/>
            <a:ext cx="0" cy="204152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7581900" y="3872230"/>
            <a:ext cx="127254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Solución actual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4ACA43-5B12-C100-B213-4A0A9E30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03" y="1432818"/>
            <a:ext cx="6390696" cy="45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50357"/>
              </p:ext>
            </p:extLst>
          </p:nvPr>
        </p:nvGraphicFramePr>
        <p:xfrm>
          <a:off x="465136" y="2518649"/>
          <a:ext cx="4278314" cy="318682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310876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96743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UniTek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GmbH</a:t>
                      </a:r>
                      <a:endParaRPr lang="es-E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Potencia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135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Tensión DC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700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Semiconductores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Si IGBT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Estado del Arte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570BB-CA36-C0FA-4079-C8108FA038B5}"/>
              </a:ext>
            </a:extLst>
          </p:cNvPr>
          <p:cNvGrpSpPr/>
          <p:nvPr/>
        </p:nvGrpSpPr>
        <p:grpSpPr>
          <a:xfrm>
            <a:off x="2468435" y="2184922"/>
            <a:ext cx="7255129" cy="3167057"/>
            <a:chOff x="2260347" y="2184922"/>
            <a:chExt cx="7255129" cy="3167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6D7503-5502-3506-1914-F57BEA5D2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8"/>
            <a:stretch/>
          </p:blipFill>
          <p:spPr>
            <a:xfrm>
              <a:off x="6255716" y="2184922"/>
              <a:ext cx="3259760" cy="31670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057ACD-8683-EED8-D59E-43A4801E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98" b="97937" l="794" r="96349">
                          <a14:foregroundMark x1="44762" y1="34762" x2="43333" y2="52540"/>
                          <a14:foregroundMark x1="43333" y1="52540" x2="58730" y2="40952"/>
                          <a14:foregroundMark x1="58730" y1="40952" x2="38254" y2="36984"/>
                          <a14:foregroundMark x1="38254" y1="36984" x2="55714" y2="43810"/>
                          <a14:foregroundMark x1="55714" y1="43810" x2="55873" y2="44444"/>
                          <a14:foregroundMark x1="65238" y1="35714" x2="65873" y2="37778"/>
                          <a14:foregroundMark x1="14921" y1="21905" x2="14921" y2="55873"/>
                          <a14:foregroundMark x1="19524" y1="28095" x2="43651" y2="23492"/>
                          <a14:foregroundMark x1="43651" y1="23492" x2="78413" y2="30317"/>
                          <a14:foregroundMark x1="78413" y1="30317" x2="74603" y2="56190"/>
                          <a14:foregroundMark x1="70000" y1="32063" x2="67619" y2="50476"/>
                          <a14:foregroundMark x1="70000" y1="56667" x2="74286" y2="66984"/>
                          <a14:foregroundMark x1="81111" y1="60000" x2="81746" y2="68730"/>
                          <a14:foregroundMark x1="85079" y1="56984" x2="88095" y2="70000"/>
                          <a14:foregroundMark x1="39048" y1="72063" x2="24286" y2="84286"/>
                          <a14:foregroundMark x1="24286" y1="84286" x2="9841" y2="69683"/>
                          <a14:foregroundMark x1="9841" y1="69683" x2="9524" y2="86190"/>
                          <a14:foregroundMark x1="9206" y1="53175" x2="1746" y2="54921"/>
                          <a14:foregroundMark x1="3016" y1="45397" x2="7619" y2="41746"/>
                          <a14:foregroundMark x1="4603" y1="42063" x2="6032" y2="41111"/>
                          <a14:foregroundMark x1="5556" y1="41429" x2="1111" y2="41587"/>
                          <a14:foregroundMark x1="16825" y1="7460" x2="20159" y2="7302"/>
                          <a14:foregroundMark x1="51587" y1="6032" x2="62857" y2="5238"/>
                          <a14:foregroundMark x1="87143" y1="8730" x2="90952" y2="18254"/>
                          <a14:foregroundMark x1="88889" y1="21746" x2="90317" y2="5397"/>
                          <a14:foregroundMark x1="90317" y1="5397" x2="86032" y2="4762"/>
                          <a14:foregroundMark x1="94127" y1="27302" x2="91111" y2="8730"/>
                          <a14:foregroundMark x1="91111" y1="8730" x2="93016" y2="4286"/>
                          <a14:foregroundMark x1="21270" y1="62857" x2="21270" y2="67460"/>
                          <a14:foregroundMark x1="23810" y1="70794" x2="47302" y2="74286"/>
                          <a14:foregroundMark x1="47302" y1="74286" x2="33333" y2="83810"/>
                          <a14:foregroundMark x1="33333" y1="83810" x2="33968" y2="79841"/>
                          <a14:foregroundMark x1="43492" y1="69683" x2="64444" y2="69206"/>
                          <a14:foregroundMark x1="64444" y1="69206" x2="52698" y2="83810"/>
                          <a14:foregroundMark x1="52698" y1="83810" x2="44127" y2="87460"/>
                          <a14:foregroundMark x1="48571" y1="88730" x2="16667" y2="94286"/>
                          <a14:foregroundMark x1="16667" y1="94286" x2="10635" y2="90635"/>
                          <a14:foregroundMark x1="17619" y1="98095" x2="23175" y2="97778"/>
                          <a14:foregroundMark x1="93175" y1="31746" x2="92222" y2="45873"/>
                          <a14:foregroundMark x1="24127" y1="60794" x2="23651" y2="66190"/>
                          <a14:foregroundMark x1="12381" y1="55556" x2="5178" y2="51889"/>
                          <a14:foregroundMark x1="5238" y1="46523" x2="5238" y2="45556"/>
                          <a14:foregroundMark x1="94762" y1="16825" x2="82857" y2="2857"/>
                          <a14:foregroundMark x1="82857" y1="2857" x2="79683" y2="3016"/>
                          <a14:foregroundMark x1="95873" y1="10635" x2="96349" y2="7143"/>
                          <a14:backgroundMark x1="92222" y1="794" x2="91111" y2="159"/>
                          <a14:backgroundMark x1="90952" y1="317" x2="88095" y2="159"/>
                          <a14:backgroundMark x1="2222" y1="48571" x2="1905" y2="48571"/>
                          <a14:backgroundMark x1="3810" y1="49841" x2="4286" y2="48730"/>
                          <a14:backgroundMark x1="4286" y1="49365" x2="4921" y2="47778"/>
                          <a14:backgroundMark x1="4762" y1="47302" x2="4921" y2="49365"/>
                          <a14:backgroundMark x1="4921" y1="46508" x2="4762" y2="49841"/>
                          <a14:backgroundMark x1="5238" y1="48889" x2="3175" y2="50000"/>
                          <a14:backgroundMark x1="4127" y1="50159" x2="2698" y2="50794"/>
                          <a14:backgroundMark x1="4762" y1="46825" x2="5238" y2="47460"/>
                          <a14:backgroundMark x1="5079" y1="47302" x2="5556" y2="46349"/>
                          <a14:backgroundMark x1="5238" y1="46825" x2="5238" y2="46032"/>
                          <a14:backgroundMark x1="8413" y1="12063" x2="8413" y2="12063"/>
                          <a14:backgroundMark x1="8571" y1="11587" x2="8571" y2="11587"/>
                          <a14:backgroundMark x1="8730" y1="10952" x2="8413" y2="12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347" y="2184922"/>
              <a:ext cx="3167057" cy="31670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702467E-46C0-7563-0CAD-B315A20E4C4D}"/>
              </a:ext>
            </a:extLst>
          </p:cNvPr>
          <p:cNvSpPr txBox="1"/>
          <p:nvPr/>
        </p:nvSpPr>
        <p:spPr>
          <a:xfrm>
            <a:off x="2468435" y="5499425"/>
            <a:ext cx="31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MOBILE DCU 60/60 - </a:t>
            </a:r>
            <a:r>
              <a:rPr lang="en-GB" dirty="0" err="1"/>
              <a:t>Lenze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D307-63E3-8256-45D7-4E408578CAEF}"/>
              </a:ext>
            </a:extLst>
          </p:cNvPr>
          <p:cNvSpPr txBox="1"/>
          <p:nvPr/>
        </p:nvSpPr>
        <p:spPr>
          <a:xfrm>
            <a:off x="6662461" y="5492755"/>
            <a:ext cx="2862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AMKASYN KW26-S5-FSE-2Q - AMK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847</TotalTime>
  <Words>587</Words>
  <Application>Microsoft Office PowerPoint</Application>
  <PresentationFormat>Widescreen</PresentationFormat>
  <Paragraphs>451</Paragraphs>
  <Slides>47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CMU Serif</vt:lpstr>
      <vt:lpstr>Office Theme</vt:lpstr>
      <vt:lpstr>PowerPoint Presentation</vt:lpstr>
      <vt:lpstr>PowerPoint Presentation</vt:lpstr>
      <vt:lpstr>Diseño e implementación de un inversor trifásico dual para tracción eléctrica</vt:lpstr>
      <vt:lpstr>Introducción</vt:lpstr>
      <vt:lpstr>Introducción</vt:lpstr>
      <vt:lpstr>Tren de potencia de un vehículo eléctrico</vt:lpstr>
      <vt:lpstr>Tren de potencia de un vehículo eléctrico</vt:lpstr>
      <vt:lpstr>Solución actual</vt:lpstr>
      <vt:lpstr>Estado del Arte</vt:lpstr>
      <vt:lpstr>Objetivos</vt:lpstr>
      <vt:lpstr>Metodología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</vt:lpstr>
      <vt:lpstr>PowerPoint Presentation</vt:lpstr>
      <vt:lpstr>PowerPoint Presentation</vt:lpstr>
      <vt:lpstr>PowerPoint Presentation</vt:lpstr>
      <vt:lpstr>PowerPoint Presentation</vt:lpstr>
      <vt:lpstr>Transformada de Clarke ortonormal</vt:lpstr>
      <vt:lpstr>Transformada de Clarke de amplitud constante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Trayectorias de control</vt:lpstr>
      <vt:lpstr>Hardware</vt:lpstr>
      <vt:lpstr>Hardware</vt:lpstr>
      <vt:lpstr>Firmware</vt:lpstr>
      <vt:lpstr>Firmware</vt:lpstr>
      <vt:lpstr>Resultados</vt:lpstr>
      <vt:lpstr>Resultados</vt:lpstr>
      <vt:lpstr>Impacto</vt:lpstr>
      <vt:lpstr>Impacto</vt:lpstr>
      <vt:lpstr>Conclusiones</vt:lpstr>
      <vt:lpstr>Conclusiones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179</cp:revision>
  <dcterms:created xsi:type="dcterms:W3CDTF">2024-05-11T09:59:33Z</dcterms:created>
  <dcterms:modified xsi:type="dcterms:W3CDTF">2024-06-08T21:12:34Z</dcterms:modified>
</cp:coreProperties>
</file>